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 id="2147483677" r:id="rId2"/>
  </p:sldMasterIdLst>
  <p:notesMasterIdLst>
    <p:notesMasterId r:id="rId29"/>
  </p:notesMasterIdLst>
  <p:handoutMasterIdLst>
    <p:handoutMasterId r:id="rId30"/>
  </p:handoutMasterIdLst>
  <p:sldIdLst>
    <p:sldId id="270" r:id="rId3"/>
    <p:sldId id="264" r:id="rId4"/>
    <p:sldId id="271" r:id="rId5"/>
    <p:sldId id="276" r:id="rId6"/>
    <p:sldId id="277" r:id="rId7"/>
    <p:sldId id="272" r:id="rId8"/>
    <p:sldId id="279" r:id="rId9"/>
    <p:sldId id="280" r:id="rId10"/>
    <p:sldId id="282" r:id="rId11"/>
    <p:sldId id="281" r:id="rId12"/>
    <p:sldId id="273" r:id="rId13"/>
    <p:sldId id="284" r:id="rId14"/>
    <p:sldId id="285" r:id="rId15"/>
    <p:sldId id="286" r:id="rId16"/>
    <p:sldId id="287" r:id="rId17"/>
    <p:sldId id="288" r:id="rId18"/>
    <p:sldId id="289" r:id="rId19"/>
    <p:sldId id="274" r:id="rId20"/>
    <p:sldId id="290" r:id="rId21"/>
    <p:sldId id="291" r:id="rId22"/>
    <p:sldId id="292" r:id="rId23"/>
    <p:sldId id="294" r:id="rId24"/>
    <p:sldId id="275" r:id="rId25"/>
    <p:sldId id="278" r:id="rId26"/>
    <p:sldId id="283" r:id="rId27"/>
    <p:sldId id="293" r:id="rId28"/>
  </p:sldIdLst>
  <p:sldSz cx="9144000" cy="6858000" type="screen4x3"/>
  <p:notesSz cx="6797675" cy="9926638"/>
  <p:defaultTextStyle>
    <a:defPPr>
      <a:defRPr lang="en-GB"/>
    </a:defPPr>
    <a:lvl1pPr algn="l" rtl="0" fontAlgn="base">
      <a:spcBef>
        <a:spcPct val="0"/>
      </a:spcBef>
      <a:spcAft>
        <a:spcPct val="0"/>
      </a:spcAft>
      <a:defRPr sz="2400" kern="1200">
        <a:solidFill>
          <a:schemeClr val="tx1"/>
        </a:solidFill>
        <a:latin typeface="Times New Roman" pitchFamily="-112" charset="0"/>
        <a:ea typeface="ＭＳ Ｐゴシック" pitchFamily="-112" charset="-128"/>
        <a:cs typeface="+mn-cs"/>
      </a:defRPr>
    </a:lvl1pPr>
    <a:lvl2pPr marL="457200" algn="l" rtl="0" fontAlgn="base">
      <a:spcBef>
        <a:spcPct val="0"/>
      </a:spcBef>
      <a:spcAft>
        <a:spcPct val="0"/>
      </a:spcAft>
      <a:defRPr sz="2400" kern="1200">
        <a:solidFill>
          <a:schemeClr val="tx1"/>
        </a:solidFill>
        <a:latin typeface="Times New Roman" pitchFamily="-112" charset="0"/>
        <a:ea typeface="ＭＳ Ｐゴシック" pitchFamily="-112" charset="-128"/>
        <a:cs typeface="+mn-cs"/>
      </a:defRPr>
    </a:lvl2pPr>
    <a:lvl3pPr marL="914400" algn="l" rtl="0" fontAlgn="base">
      <a:spcBef>
        <a:spcPct val="0"/>
      </a:spcBef>
      <a:spcAft>
        <a:spcPct val="0"/>
      </a:spcAft>
      <a:defRPr sz="2400" kern="1200">
        <a:solidFill>
          <a:schemeClr val="tx1"/>
        </a:solidFill>
        <a:latin typeface="Times New Roman" pitchFamily="-112" charset="0"/>
        <a:ea typeface="ＭＳ Ｐゴシック" pitchFamily="-112" charset="-128"/>
        <a:cs typeface="+mn-cs"/>
      </a:defRPr>
    </a:lvl3pPr>
    <a:lvl4pPr marL="1371600" algn="l" rtl="0" fontAlgn="base">
      <a:spcBef>
        <a:spcPct val="0"/>
      </a:spcBef>
      <a:spcAft>
        <a:spcPct val="0"/>
      </a:spcAft>
      <a:defRPr sz="2400" kern="1200">
        <a:solidFill>
          <a:schemeClr val="tx1"/>
        </a:solidFill>
        <a:latin typeface="Times New Roman" pitchFamily="-112" charset="0"/>
        <a:ea typeface="ＭＳ Ｐゴシック" pitchFamily="-112" charset="-128"/>
        <a:cs typeface="+mn-cs"/>
      </a:defRPr>
    </a:lvl4pPr>
    <a:lvl5pPr marL="1828800" algn="l" rtl="0" fontAlgn="base">
      <a:spcBef>
        <a:spcPct val="0"/>
      </a:spcBef>
      <a:spcAft>
        <a:spcPct val="0"/>
      </a:spcAft>
      <a:defRPr sz="2400" kern="1200">
        <a:solidFill>
          <a:schemeClr val="tx1"/>
        </a:solidFill>
        <a:latin typeface="Times New Roman" pitchFamily="-112" charset="0"/>
        <a:ea typeface="ＭＳ Ｐゴシック" pitchFamily="-112" charset="-128"/>
        <a:cs typeface="+mn-cs"/>
      </a:defRPr>
    </a:lvl5pPr>
    <a:lvl6pPr marL="2286000" algn="l" defTabSz="914400" rtl="0" eaLnBrk="1" latinLnBrk="0" hangingPunct="1">
      <a:defRPr sz="2400" kern="1200">
        <a:solidFill>
          <a:schemeClr val="tx1"/>
        </a:solidFill>
        <a:latin typeface="Times New Roman" pitchFamily="-112" charset="0"/>
        <a:ea typeface="ＭＳ Ｐゴシック" pitchFamily="-112" charset="-128"/>
        <a:cs typeface="+mn-cs"/>
      </a:defRPr>
    </a:lvl6pPr>
    <a:lvl7pPr marL="2743200" algn="l" defTabSz="914400" rtl="0" eaLnBrk="1" latinLnBrk="0" hangingPunct="1">
      <a:defRPr sz="2400" kern="1200">
        <a:solidFill>
          <a:schemeClr val="tx1"/>
        </a:solidFill>
        <a:latin typeface="Times New Roman" pitchFamily="-112" charset="0"/>
        <a:ea typeface="ＭＳ Ｐゴシック" pitchFamily="-112" charset="-128"/>
        <a:cs typeface="+mn-cs"/>
      </a:defRPr>
    </a:lvl7pPr>
    <a:lvl8pPr marL="3200400" algn="l" defTabSz="914400" rtl="0" eaLnBrk="1" latinLnBrk="0" hangingPunct="1">
      <a:defRPr sz="2400" kern="1200">
        <a:solidFill>
          <a:schemeClr val="tx1"/>
        </a:solidFill>
        <a:latin typeface="Times New Roman" pitchFamily="-112" charset="0"/>
        <a:ea typeface="ＭＳ Ｐゴシック" pitchFamily="-112" charset="-128"/>
        <a:cs typeface="+mn-cs"/>
      </a:defRPr>
    </a:lvl8pPr>
    <a:lvl9pPr marL="3657600" algn="l" defTabSz="914400" rtl="0" eaLnBrk="1" latinLnBrk="0" hangingPunct="1">
      <a:defRPr sz="2400" kern="1200">
        <a:solidFill>
          <a:schemeClr val="tx1"/>
        </a:solidFill>
        <a:latin typeface="Times New Roman" pitchFamily="-112" charset="0"/>
        <a:ea typeface="ＭＳ Ｐゴシック" pitchFamily="-112"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a:srgbClr val="CC00FF"/>
    <a:srgbClr val="FF9966"/>
    <a:srgbClr val="FFCC99"/>
    <a:srgbClr val="FF0000"/>
    <a:srgbClr val="FF9900"/>
    <a:srgbClr val="CCFF33"/>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3" autoAdjust="0"/>
    <p:restoredTop sz="79856" autoAdjust="0"/>
  </p:normalViewPr>
  <p:slideViewPr>
    <p:cSldViewPr>
      <p:cViewPr varScale="1">
        <p:scale>
          <a:sx n="104" d="100"/>
          <a:sy n="104" d="100"/>
        </p:scale>
        <p:origin x="114" y="7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C829C039-78F8-4A43-888A-60056744B952}" type="datetimeFigureOut">
              <a:rPr lang="en-GB" smtClean="0"/>
              <a:t>28/01/2015</a:t>
            </a:fld>
            <a:endParaRPr lang="en-GB"/>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75A0AB0B-CC68-462C-8BFB-4FE13BCD50FB}" type="slidenum">
              <a:rPr lang="en-GB" smtClean="0"/>
              <a:t>‹#›</a:t>
            </a:fld>
            <a:endParaRPr lang="en-GB"/>
          </a:p>
        </p:txBody>
      </p:sp>
    </p:spTree>
    <p:extLst>
      <p:ext uri="{BB962C8B-B14F-4D97-AF65-F5344CB8AC3E}">
        <p14:creationId xmlns:p14="http://schemas.microsoft.com/office/powerpoint/2010/main" val="14756491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14243403-CB9A-4106-A881-7398F51BEEA8}" type="datetimeFigureOut">
              <a:rPr lang="en-GB" smtClean="0"/>
              <a:pPr/>
              <a:t>28/01/2015</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639FDA42-0E2F-4E55-B453-82F9D0B8CF6C}" type="slidenum">
              <a:rPr lang="en-GB" smtClean="0"/>
              <a:pPr/>
              <a:t>‹#›</a:t>
            </a:fld>
            <a:endParaRPr lang="en-GB"/>
          </a:p>
        </p:txBody>
      </p:sp>
    </p:spTree>
    <p:extLst>
      <p:ext uri="{BB962C8B-B14F-4D97-AF65-F5344CB8AC3E}">
        <p14:creationId xmlns:p14="http://schemas.microsoft.com/office/powerpoint/2010/main" val="33917813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GB" sz="1200" b="0" i="0" kern="1200" dirty="0" smtClean="0">
                <a:solidFill>
                  <a:schemeClr val="tx1"/>
                </a:solidFill>
                <a:effectLst/>
                <a:latin typeface="+mn-lt"/>
                <a:ea typeface="+mn-ea"/>
                <a:cs typeface="+mn-cs"/>
              </a:rPr>
              <a:t>The Board of Governors is the governing body of the University and carries responsibility for ensuring the effective management of the institution and for planning its future development. It is the Board that has ultimate responsibility for all the affairs of the institution and holds management accountable.</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GB" sz="1200" b="0" i="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GB" sz="1200" b="0" i="0" kern="1200" dirty="0" smtClean="0">
                <a:solidFill>
                  <a:schemeClr val="tx1"/>
                </a:solidFill>
                <a:effectLst/>
                <a:latin typeface="+mn-lt"/>
                <a:ea typeface="+mn-ea"/>
                <a:cs typeface="+mn-cs"/>
              </a:rPr>
              <a:t>Writer, comedian and broadcaster Sandi </a:t>
            </a:r>
            <a:r>
              <a:rPr lang="en-GB" sz="1200" b="0" i="0" kern="1200" dirty="0" err="1" smtClean="0">
                <a:solidFill>
                  <a:schemeClr val="tx1"/>
                </a:solidFill>
                <a:effectLst/>
                <a:latin typeface="+mn-lt"/>
                <a:ea typeface="+mn-ea"/>
                <a:cs typeface="+mn-cs"/>
              </a:rPr>
              <a:t>Toksvig</a:t>
            </a:r>
            <a:r>
              <a:rPr lang="en-GB" sz="1200" b="0" i="0" kern="1200" dirty="0" smtClean="0">
                <a:solidFill>
                  <a:schemeClr val="tx1"/>
                </a:solidFill>
                <a:effectLst/>
                <a:latin typeface="+mn-lt"/>
                <a:ea typeface="+mn-ea"/>
                <a:cs typeface="+mn-cs"/>
              </a:rPr>
              <a:t> is</a:t>
            </a:r>
            <a:r>
              <a:rPr lang="en-GB" sz="1200" b="0" i="0" kern="1200" baseline="0" dirty="0" smtClean="0">
                <a:solidFill>
                  <a:schemeClr val="tx1"/>
                </a:solidFill>
                <a:effectLst/>
                <a:latin typeface="+mn-lt"/>
                <a:ea typeface="+mn-ea"/>
                <a:cs typeface="+mn-cs"/>
              </a:rPr>
              <a:t> </a:t>
            </a:r>
            <a:r>
              <a:rPr lang="en-GB" sz="1200" b="0" i="0" kern="1200" dirty="0" smtClean="0">
                <a:solidFill>
                  <a:schemeClr val="tx1"/>
                </a:solidFill>
                <a:effectLst/>
                <a:latin typeface="+mn-lt"/>
                <a:ea typeface="+mn-ea"/>
                <a:cs typeface="+mn-cs"/>
              </a:rPr>
              <a:t>Chancellor of the University.</a:t>
            </a:r>
            <a:endParaRPr lang="en-GB" sz="1200" b="0" i="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639FDA42-0E2F-4E55-B453-82F9D0B8CF6C}" type="slidenum">
              <a:rPr lang="en-GB" smtClean="0"/>
              <a:pPr/>
              <a:t>1</a:t>
            </a:fld>
            <a:endParaRPr lang="en-GB"/>
          </a:p>
        </p:txBody>
      </p:sp>
    </p:spTree>
    <p:extLst>
      <p:ext uri="{BB962C8B-B14F-4D97-AF65-F5344CB8AC3E}">
        <p14:creationId xmlns:p14="http://schemas.microsoft.com/office/powerpoint/2010/main" val="17442078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39FDA42-0E2F-4E55-B453-82F9D0B8CF6C}" type="slidenum">
              <a:rPr lang="en-GB" smtClean="0"/>
              <a:pPr/>
              <a:t>2</a:t>
            </a:fld>
            <a:endParaRPr lang="en-GB"/>
          </a:p>
        </p:txBody>
      </p:sp>
    </p:spTree>
    <p:extLst>
      <p:ext uri="{BB962C8B-B14F-4D97-AF65-F5344CB8AC3E}">
        <p14:creationId xmlns:p14="http://schemas.microsoft.com/office/powerpoint/2010/main" val="5081848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39FDA42-0E2F-4E55-B453-82F9D0B8CF6C}" type="slidenum">
              <a:rPr lang="en-GB" smtClean="0"/>
              <a:pPr/>
              <a:t>5</a:t>
            </a:fld>
            <a:endParaRPr lang="en-GB"/>
          </a:p>
        </p:txBody>
      </p:sp>
    </p:spTree>
    <p:extLst>
      <p:ext uri="{BB962C8B-B14F-4D97-AF65-F5344CB8AC3E}">
        <p14:creationId xmlns:p14="http://schemas.microsoft.com/office/powerpoint/2010/main" val="12563452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7"/>
          <p:cNvSpPr>
            <a:spLocks noGrp="1" noChangeArrowheads="1"/>
          </p:cNvSpPr>
          <p:nvPr>
            <p:ph type="sldNum" sz="quarter" idx="10"/>
          </p:nvPr>
        </p:nvSpPr>
        <p:spPr>
          <a:ln/>
        </p:spPr>
        <p:txBody>
          <a:bodyPr/>
          <a:lstStyle>
            <a:lvl1pPr>
              <a:defRPr/>
            </a:lvl1pPr>
          </a:lstStyle>
          <a:p>
            <a:fld id="{493C3F46-5F83-4A78-8845-7875AEFB969B}" type="slidenum">
              <a:rPr lang="en-GB"/>
              <a:pPr/>
              <a:t>‹#›</a:t>
            </a:fld>
            <a:endParaRPr lang="en-GB"/>
          </a:p>
        </p:txBody>
      </p:sp>
      <p:sp>
        <p:nvSpPr>
          <p:cNvPr id="5" name="Rectangle 8"/>
          <p:cNvSpPr>
            <a:spLocks noGrp="1" noChangeArrowheads="1"/>
          </p:cNvSpPr>
          <p:nvPr>
            <p:ph type="ftr" sz="quarter" idx="11"/>
          </p:nvPr>
        </p:nvSpPr>
        <p:spPr>
          <a:ln/>
        </p:spPr>
        <p:txBody>
          <a:bodyPr/>
          <a:lstStyle>
            <a:lvl1pPr>
              <a:defRPr/>
            </a:lvl1pPr>
          </a:lstStyle>
          <a:p>
            <a:pPr>
              <a:defRPr/>
            </a:pPr>
            <a:endParaRPr lang="en-GB"/>
          </a:p>
        </p:txBody>
      </p:sp>
      <p:sp>
        <p:nvSpPr>
          <p:cNvPr id="6" name="Rectangle 9"/>
          <p:cNvSpPr>
            <a:spLocks noGrp="1" noChangeArrowheads="1"/>
          </p:cNvSpPr>
          <p:nvPr>
            <p:ph type="dt" sz="half" idx="12"/>
          </p:nvPr>
        </p:nvSpPr>
        <p:spPr>
          <a:ln/>
        </p:spPr>
        <p:txBody>
          <a:bodyPr/>
          <a:lstStyle>
            <a:lvl1pPr>
              <a:defRPr/>
            </a:lvl1pPr>
          </a:lstStyle>
          <a:p>
            <a:pPr>
              <a:defRPr/>
            </a:pPr>
            <a:endParaRPr lang="en-GB"/>
          </a:p>
        </p:txBody>
      </p:sp>
      <p:sp>
        <p:nvSpPr>
          <p:cNvPr id="7" name="Title 6"/>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sldNum" sz="quarter" idx="10"/>
          </p:nvPr>
        </p:nvSpPr>
        <p:spPr>
          <a:ln/>
        </p:spPr>
        <p:txBody>
          <a:bodyPr/>
          <a:lstStyle>
            <a:lvl1pPr>
              <a:defRPr/>
            </a:lvl1pPr>
          </a:lstStyle>
          <a:p>
            <a:fld id="{20B0B020-2278-46AF-A088-B03C1AAB9654}" type="slidenum">
              <a:rPr lang="en-GB"/>
              <a:pPr/>
              <a:t>‹#›</a:t>
            </a:fld>
            <a:endParaRPr lang="en-GB"/>
          </a:p>
        </p:txBody>
      </p:sp>
      <p:sp>
        <p:nvSpPr>
          <p:cNvPr id="5" name="Rectangle 8"/>
          <p:cNvSpPr>
            <a:spLocks noGrp="1" noChangeArrowheads="1"/>
          </p:cNvSpPr>
          <p:nvPr>
            <p:ph type="ftr" sz="quarter" idx="11"/>
          </p:nvPr>
        </p:nvSpPr>
        <p:spPr>
          <a:ln/>
        </p:spPr>
        <p:txBody>
          <a:bodyPr/>
          <a:lstStyle>
            <a:lvl1pPr>
              <a:defRPr/>
            </a:lvl1pPr>
          </a:lstStyle>
          <a:p>
            <a:pPr>
              <a:defRPr/>
            </a:pPr>
            <a:endParaRPr lang="en-GB"/>
          </a:p>
        </p:txBody>
      </p:sp>
      <p:sp>
        <p:nvSpPr>
          <p:cNvPr id="6" name="Rectangle 9"/>
          <p:cNvSpPr>
            <a:spLocks noGrp="1" noChangeArrowheads="1"/>
          </p:cNvSpPr>
          <p:nvPr>
            <p:ph type="dt" sz="half" idx="12"/>
          </p:nvPr>
        </p:nvSpPr>
        <p:spPr>
          <a:ln/>
        </p:spPr>
        <p:txBody>
          <a:bodyPr/>
          <a:lstStyle>
            <a:lvl1pPr>
              <a:defRPr/>
            </a:lvl1pPr>
          </a:lstStyle>
          <a:p>
            <a:pPr>
              <a:defRPr/>
            </a:pP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066800"/>
            <a:ext cx="1943100" cy="4800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066800"/>
            <a:ext cx="5676900" cy="4800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sldNum" sz="quarter" idx="10"/>
          </p:nvPr>
        </p:nvSpPr>
        <p:spPr>
          <a:ln/>
        </p:spPr>
        <p:txBody>
          <a:bodyPr/>
          <a:lstStyle>
            <a:lvl1pPr>
              <a:defRPr/>
            </a:lvl1pPr>
          </a:lstStyle>
          <a:p>
            <a:fld id="{DE0ED706-8933-493A-A095-783FC5A9E34A}" type="slidenum">
              <a:rPr lang="en-GB"/>
              <a:pPr/>
              <a:t>‹#›</a:t>
            </a:fld>
            <a:endParaRPr lang="en-GB"/>
          </a:p>
        </p:txBody>
      </p:sp>
      <p:sp>
        <p:nvSpPr>
          <p:cNvPr id="5" name="Rectangle 8"/>
          <p:cNvSpPr>
            <a:spLocks noGrp="1" noChangeArrowheads="1"/>
          </p:cNvSpPr>
          <p:nvPr>
            <p:ph type="ftr" sz="quarter" idx="11"/>
          </p:nvPr>
        </p:nvSpPr>
        <p:spPr>
          <a:ln/>
        </p:spPr>
        <p:txBody>
          <a:bodyPr/>
          <a:lstStyle>
            <a:lvl1pPr>
              <a:defRPr/>
            </a:lvl1pPr>
          </a:lstStyle>
          <a:p>
            <a:pPr>
              <a:defRPr/>
            </a:pPr>
            <a:endParaRPr lang="en-GB"/>
          </a:p>
        </p:txBody>
      </p:sp>
      <p:sp>
        <p:nvSpPr>
          <p:cNvPr id="6" name="Rectangle 9"/>
          <p:cNvSpPr>
            <a:spLocks noGrp="1" noChangeArrowheads="1"/>
          </p:cNvSpPr>
          <p:nvPr>
            <p:ph type="dt" sz="half" idx="12"/>
          </p:nvPr>
        </p:nvSpPr>
        <p:spPr>
          <a:ln/>
        </p:spPr>
        <p:txBody>
          <a:bodyPr/>
          <a:lstStyle>
            <a:lvl1pPr>
              <a:defRPr/>
            </a:lvl1pPr>
          </a:lstStyle>
          <a:p>
            <a:pPr>
              <a:defRPr/>
            </a:pPr>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05273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403648" y="306896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7"/>
          <p:cNvSpPr>
            <a:spLocks noGrp="1" noChangeArrowheads="1"/>
          </p:cNvSpPr>
          <p:nvPr>
            <p:ph type="sldNum" sz="quarter" idx="10"/>
          </p:nvPr>
        </p:nvSpPr>
        <p:spPr>
          <a:ln/>
        </p:spPr>
        <p:txBody>
          <a:bodyPr/>
          <a:lstStyle>
            <a:lvl1pPr>
              <a:defRPr/>
            </a:lvl1pPr>
          </a:lstStyle>
          <a:p>
            <a:fld id="{493C3F46-5F83-4A78-8845-7875AEFB969B}" type="slidenum">
              <a:rPr lang="en-GB" smtClean="0"/>
              <a:pPr/>
              <a:t>‹#›</a:t>
            </a:fld>
            <a:endParaRPr lang="en-GB"/>
          </a:p>
        </p:txBody>
      </p:sp>
      <p:sp>
        <p:nvSpPr>
          <p:cNvPr id="5" name="Rectangle 8"/>
          <p:cNvSpPr>
            <a:spLocks noGrp="1" noChangeArrowheads="1"/>
          </p:cNvSpPr>
          <p:nvPr>
            <p:ph type="ftr" sz="quarter" idx="11"/>
          </p:nvPr>
        </p:nvSpPr>
        <p:spPr>
          <a:ln/>
        </p:spPr>
        <p:txBody>
          <a:bodyPr/>
          <a:lstStyle>
            <a:lvl1pPr>
              <a:defRPr/>
            </a:lvl1pPr>
          </a:lstStyle>
          <a:p>
            <a:pPr>
              <a:defRPr/>
            </a:pPr>
            <a:endParaRPr lang="en-GB"/>
          </a:p>
        </p:txBody>
      </p:sp>
      <p:sp>
        <p:nvSpPr>
          <p:cNvPr id="6" name="Rectangle 9"/>
          <p:cNvSpPr>
            <a:spLocks noGrp="1" noChangeArrowheads="1"/>
          </p:cNvSpPr>
          <p:nvPr>
            <p:ph type="dt" sz="half" idx="12"/>
          </p:nvPr>
        </p:nvSpPr>
        <p:spPr>
          <a:ln/>
        </p:spPr>
        <p:txBody>
          <a:bodyPr/>
          <a:lstStyle>
            <a:lvl1pPr>
              <a:defRPr/>
            </a:lvl1pPr>
          </a:lstStyle>
          <a:p>
            <a:pPr>
              <a:defRPr/>
            </a:pPr>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sldNum" sz="quarter" idx="10"/>
          </p:nvPr>
        </p:nvSpPr>
        <p:spPr>
          <a:ln/>
        </p:spPr>
        <p:txBody>
          <a:bodyPr/>
          <a:lstStyle>
            <a:lvl1pPr>
              <a:defRPr/>
            </a:lvl1pPr>
          </a:lstStyle>
          <a:p>
            <a:fld id="{E2A009F4-6C13-47A9-B541-ECBC65E3CFF3}" type="slidenum">
              <a:rPr lang="en-GB" smtClean="0"/>
              <a:pPr/>
              <a:t>‹#›</a:t>
            </a:fld>
            <a:endParaRPr lang="en-GB"/>
          </a:p>
        </p:txBody>
      </p:sp>
      <p:sp>
        <p:nvSpPr>
          <p:cNvPr id="5" name="Rectangle 8"/>
          <p:cNvSpPr>
            <a:spLocks noGrp="1" noChangeArrowheads="1"/>
          </p:cNvSpPr>
          <p:nvPr>
            <p:ph type="ftr" sz="quarter" idx="11"/>
          </p:nvPr>
        </p:nvSpPr>
        <p:spPr>
          <a:ln/>
        </p:spPr>
        <p:txBody>
          <a:bodyPr/>
          <a:lstStyle>
            <a:lvl1pPr>
              <a:defRPr/>
            </a:lvl1pPr>
          </a:lstStyle>
          <a:p>
            <a:pPr>
              <a:defRPr/>
            </a:pPr>
            <a:endParaRPr lang="en-GB"/>
          </a:p>
        </p:txBody>
      </p:sp>
      <p:sp>
        <p:nvSpPr>
          <p:cNvPr id="6" name="Rectangle 9"/>
          <p:cNvSpPr>
            <a:spLocks noGrp="1" noChangeArrowheads="1"/>
          </p:cNvSpPr>
          <p:nvPr>
            <p:ph type="dt" sz="half" idx="12"/>
          </p:nvPr>
        </p:nvSpPr>
        <p:spPr>
          <a:ln/>
        </p:spPr>
        <p:txBody>
          <a:bodyPr/>
          <a:lstStyle>
            <a:lvl1pPr>
              <a:defRPr/>
            </a:lvl1pPr>
          </a:lstStyle>
          <a:p>
            <a:pPr>
              <a:defRPr/>
            </a:pPr>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p:cNvSpPr>
            <a:spLocks noGrp="1" noChangeArrowheads="1"/>
          </p:cNvSpPr>
          <p:nvPr>
            <p:ph type="sldNum" sz="quarter" idx="10"/>
          </p:nvPr>
        </p:nvSpPr>
        <p:spPr>
          <a:ln/>
        </p:spPr>
        <p:txBody>
          <a:bodyPr/>
          <a:lstStyle>
            <a:lvl1pPr>
              <a:defRPr/>
            </a:lvl1pPr>
          </a:lstStyle>
          <a:p>
            <a:fld id="{8EDCDB19-028C-4658-887C-95A77F68A5D7}" type="slidenum">
              <a:rPr lang="en-GB" smtClean="0"/>
              <a:pPr/>
              <a:t>‹#›</a:t>
            </a:fld>
            <a:endParaRPr lang="en-GB"/>
          </a:p>
        </p:txBody>
      </p:sp>
      <p:sp>
        <p:nvSpPr>
          <p:cNvPr id="5" name="Rectangle 8"/>
          <p:cNvSpPr>
            <a:spLocks noGrp="1" noChangeArrowheads="1"/>
          </p:cNvSpPr>
          <p:nvPr>
            <p:ph type="ftr" sz="quarter" idx="11"/>
          </p:nvPr>
        </p:nvSpPr>
        <p:spPr>
          <a:ln/>
        </p:spPr>
        <p:txBody>
          <a:bodyPr/>
          <a:lstStyle>
            <a:lvl1pPr>
              <a:defRPr/>
            </a:lvl1pPr>
          </a:lstStyle>
          <a:p>
            <a:pPr>
              <a:defRPr/>
            </a:pPr>
            <a:endParaRPr lang="en-GB"/>
          </a:p>
        </p:txBody>
      </p:sp>
      <p:sp>
        <p:nvSpPr>
          <p:cNvPr id="6" name="Rectangle 9"/>
          <p:cNvSpPr>
            <a:spLocks noGrp="1" noChangeArrowheads="1"/>
          </p:cNvSpPr>
          <p:nvPr>
            <p:ph type="dt" sz="half" idx="12"/>
          </p:nvPr>
        </p:nvSpPr>
        <p:spPr>
          <a:ln/>
        </p:spPr>
        <p:txBody>
          <a:bodyPr/>
          <a:lstStyle>
            <a:lvl1pPr>
              <a:defRPr/>
            </a:lvl1pPr>
          </a:lstStyle>
          <a:p>
            <a:pPr>
              <a:defRPr/>
            </a:pPr>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sldNum" sz="quarter" idx="10"/>
          </p:nvPr>
        </p:nvSpPr>
        <p:spPr>
          <a:ln/>
        </p:spPr>
        <p:txBody>
          <a:bodyPr/>
          <a:lstStyle>
            <a:lvl1pPr>
              <a:defRPr/>
            </a:lvl1pPr>
          </a:lstStyle>
          <a:p>
            <a:fld id="{43103448-0620-4254-9C7A-2CE776AD97E1}" type="slidenum">
              <a:rPr lang="en-GB" smtClean="0"/>
              <a:pPr/>
              <a:t>‹#›</a:t>
            </a:fld>
            <a:endParaRPr lang="en-GB"/>
          </a:p>
        </p:txBody>
      </p:sp>
      <p:sp>
        <p:nvSpPr>
          <p:cNvPr id="6" name="Rectangle 8"/>
          <p:cNvSpPr>
            <a:spLocks noGrp="1" noChangeArrowheads="1"/>
          </p:cNvSpPr>
          <p:nvPr>
            <p:ph type="ftr" sz="quarter" idx="11"/>
          </p:nvPr>
        </p:nvSpPr>
        <p:spPr>
          <a:ln/>
        </p:spPr>
        <p:txBody>
          <a:bodyPr/>
          <a:lstStyle>
            <a:lvl1pPr>
              <a:defRPr/>
            </a:lvl1pPr>
          </a:lstStyle>
          <a:p>
            <a:pPr>
              <a:defRPr/>
            </a:pPr>
            <a:endParaRPr lang="en-GB"/>
          </a:p>
        </p:txBody>
      </p:sp>
      <p:sp>
        <p:nvSpPr>
          <p:cNvPr id="7" name="Rectangle 9"/>
          <p:cNvSpPr>
            <a:spLocks noGrp="1" noChangeArrowheads="1"/>
          </p:cNvSpPr>
          <p:nvPr>
            <p:ph type="dt" sz="half" idx="12"/>
          </p:nvPr>
        </p:nvSpPr>
        <p:spPr>
          <a:ln/>
        </p:spPr>
        <p:txBody>
          <a:bodyPr/>
          <a:lstStyle>
            <a:lvl1pPr>
              <a:defRPr/>
            </a:lvl1pPr>
          </a:lstStyle>
          <a:p>
            <a:pPr>
              <a:defRPr/>
            </a:pPr>
            <a:endParaRPr lang="en-GB"/>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7"/>
          <p:cNvSpPr>
            <a:spLocks noGrp="1" noChangeArrowheads="1"/>
          </p:cNvSpPr>
          <p:nvPr>
            <p:ph type="sldNum" sz="quarter" idx="10"/>
          </p:nvPr>
        </p:nvSpPr>
        <p:spPr>
          <a:ln/>
        </p:spPr>
        <p:txBody>
          <a:bodyPr/>
          <a:lstStyle>
            <a:lvl1pPr>
              <a:defRPr/>
            </a:lvl1pPr>
          </a:lstStyle>
          <a:p>
            <a:fld id="{A0549941-5F69-4687-A128-7CEA9969D246}" type="slidenum">
              <a:rPr lang="en-GB" smtClean="0"/>
              <a:pPr/>
              <a:t>‹#›</a:t>
            </a:fld>
            <a:endParaRPr lang="en-GB"/>
          </a:p>
        </p:txBody>
      </p:sp>
      <p:sp>
        <p:nvSpPr>
          <p:cNvPr id="8" name="Rectangle 8"/>
          <p:cNvSpPr>
            <a:spLocks noGrp="1" noChangeArrowheads="1"/>
          </p:cNvSpPr>
          <p:nvPr>
            <p:ph type="ftr" sz="quarter" idx="11"/>
          </p:nvPr>
        </p:nvSpPr>
        <p:spPr>
          <a:ln/>
        </p:spPr>
        <p:txBody>
          <a:bodyPr/>
          <a:lstStyle>
            <a:lvl1pPr>
              <a:defRPr/>
            </a:lvl1pPr>
          </a:lstStyle>
          <a:p>
            <a:pPr>
              <a:defRPr/>
            </a:pPr>
            <a:endParaRPr lang="en-GB"/>
          </a:p>
        </p:txBody>
      </p:sp>
      <p:sp>
        <p:nvSpPr>
          <p:cNvPr id="9" name="Rectangle 9"/>
          <p:cNvSpPr>
            <a:spLocks noGrp="1" noChangeArrowheads="1"/>
          </p:cNvSpPr>
          <p:nvPr>
            <p:ph type="dt" sz="half" idx="12"/>
          </p:nvPr>
        </p:nvSpPr>
        <p:spPr>
          <a:ln/>
        </p:spPr>
        <p:txBody>
          <a:bodyPr/>
          <a:lstStyle>
            <a:lvl1pPr>
              <a:defRPr/>
            </a:lvl1pPr>
          </a:lstStyle>
          <a:p>
            <a:pPr>
              <a:defRPr/>
            </a:pPr>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7"/>
          <p:cNvSpPr>
            <a:spLocks noGrp="1" noChangeArrowheads="1"/>
          </p:cNvSpPr>
          <p:nvPr>
            <p:ph type="sldNum" sz="quarter" idx="10"/>
          </p:nvPr>
        </p:nvSpPr>
        <p:spPr>
          <a:ln/>
        </p:spPr>
        <p:txBody>
          <a:bodyPr/>
          <a:lstStyle>
            <a:lvl1pPr>
              <a:defRPr/>
            </a:lvl1pPr>
          </a:lstStyle>
          <a:p>
            <a:fld id="{A7ACFEC7-7876-4487-814D-521DD2E2CE43}" type="slidenum">
              <a:rPr lang="en-GB" smtClean="0"/>
              <a:pPr/>
              <a:t>‹#›</a:t>
            </a:fld>
            <a:endParaRPr lang="en-GB"/>
          </a:p>
        </p:txBody>
      </p:sp>
      <p:sp>
        <p:nvSpPr>
          <p:cNvPr id="4" name="Rectangle 8"/>
          <p:cNvSpPr>
            <a:spLocks noGrp="1" noChangeArrowheads="1"/>
          </p:cNvSpPr>
          <p:nvPr>
            <p:ph type="ftr" sz="quarter" idx="11"/>
          </p:nvPr>
        </p:nvSpPr>
        <p:spPr>
          <a:ln/>
        </p:spPr>
        <p:txBody>
          <a:bodyPr/>
          <a:lstStyle>
            <a:lvl1pPr>
              <a:defRPr/>
            </a:lvl1pPr>
          </a:lstStyle>
          <a:p>
            <a:pPr>
              <a:defRPr/>
            </a:pPr>
            <a:endParaRPr lang="en-GB"/>
          </a:p>
        </p:txBody>
      </p:sp>
      <p:sp>
        <p:nvSpPr>
          <p:cNvPr id="5" name="Rectangle 9"/>
          <p:cNvSpPr>
            <a:spLocks noGrp="1" noChangeArrowheads="1"/>
          </p:cNvSpPr>
          <p:nvPr>
            <p:ph type="dt" sz="half" idx="12"/>
          </p:nvPr>
        </p:nvSpPr>
        <p:spPr>
          <a:ln/>
        </p:spPr>
        <p:txBody>
          <a:bodyPr/>
          <a:lstStyle>
            <a:lvl1pPr>
              <a:defRPr/>
            </a:lvl1pPr>
          </a:lstStyle>
          <a:p>
            <a:pPr>
              <a:defRPr/>
            </a:pPr>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sldNum" sz="quarter" idx="10"/>
          </p:nvPr>
        </p:nvSpPr>
        <p:spPr>
          <a:ln/>
        </p:spPr>
        <p:txBody>
          <a:bodyPr/>
          <a:lstStyle>
            <a:lvl1pPr>
              <a:defRPr/>
            </a:lvl1pPr>
          </a:lstStyle>
          <a:p>
            <a:fld id="{BD35B4C9-BBD3-466F-A405-2BDAFE896CD2}" type="slidenum">
              <a:rPr lang="en-GB" smtClean="0"/>
              <a:pPr/>
              <a:t>‹#›</a:t>
            </a:fld>
            <a:endParaRPr lang="en-GB"/>
          </a:p>
        </p:txBody>
      </p:sp>
      <p:sp>
        <p:nvSpPr>
          <p:cNvPr id="3" name="Rectangle 8"/>
          <p:cNvSpPr>
            <a:spLocks noGrp="1" noChangeArrowheads="1"/>
          </p:cNvSpPr>
          <p:nvPr>
            <p:ph type="ftr" sz="quarter" idx="11"/>
          </p:nvPr>
        </p:nvSpPr>
        <p:spPr>
          <a:ln/>
        </p:spPr>
        <p:txBody>
          <a:bodyPr/>
          <a:lstStyle>
            <a:lvl1pPr>
              <a:defRPr/>
            </a:lvl1pPr>
          </a:lstStyle>
          <a:p>
            <a:pPr>
              <a:defRPr/>
            </a:pPr>
            <a:endParaRPr lang="en-GB"/>
          </a:p>
        </p:txBody>
      </p:sp>
      <p:sp>
        <p:nvSpPr>
          <p:cNvPr id="4" name="Rectangle 9"/>
          <p:cNvSpPr>
            <a:spLocks noGrp="1" noChangeArrowheads="1"/>
          </p:cNvSpPr>
          <p:nvPr>
            <p:ph type="dt" sz="half" idx="12"/>
          </p:nvPr>
        </p:nvSpPr>
        <p:spPr>
          <a:ln/>
        </p:spPr>
        <p:txBody>
          <a:bodyPr/>
          <a:lstStyle>
            <a:lvl1pPr>
              <a:defRPr/>
            </a:lvl1pPr>
          </a:lstStyle>
          <a:p>
            <a:pPr>
              <a:defRPr/>
            </a:pPr>
            <a:endParaRPr lang="en-GB"/>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sldNum" sz="quarter" idx="10"/>
          </p:nvPr>
        </p:nvSpPr>
        <p:spPr>
          <a:ln/>
        </p:spPr>
        <p:txBody>
          <a:bodyPr/>
          <a:lstStyle>
            <a:lvl1pPr>
              <a:defRPr/>
            </a:lvl1pPr>
          </a:lstStyle>
          <a:p>
            <a:fld id="{9546F219-AAD9-4BED-8B83-12ABEDC1C62E}" type="slidenum">
              <a:rPr lang="en-GB" smtClean="0"/>
              <a:pPr/>
              <a:t>‹#›</a:t>
            </a:fld>
            <a:endParaRPr lang="en-GB"/>
          </a:p>
        </p:txBody>
      </p:sp>
      <p:sp>
        <p:nvSpPr>
          <p:cNvPr id="6" name="Rectangle 8"/>
          <p:cNvSpPr>
            <a:spLocks noGrp="1" noChangeArrowheads="1"/>
          </p:cNvSpPr>
          <p:nvPr>
            <p:ph type="ftr" sz="quarter" idx="11"/>
          </p:nvPr>
        </p:nvSpPr>
        <p:spPr>
          <a:ln/>
        </p:spPr>
        <p:txBody>
          <a:bodyPr/>
          <a:lstStyle>
            <a:lvl1pPr>
              <a:defRPr/>
            </a:lvl1pPr>
          </a:lstStyle>
          <a:p>
            <a:pPr>
              <a:defRPr/>
            </a:pPr>
            <a:endParaRPr lang="en-GB"/>
          </a:p>
        </p:txBody>
      </p:sp>
      <p:sp>
        <p:nvSpPr>
          <p:cNvPr id="7" name="Rectangle 9"/>
          <p:cNvSpPr>
            <a:spLocks noGrp="1" noChangeArrowheads="1"/>
          </p:cNvSpPr>
          <p:nvPr>
            <p:ph type="dt" sz="half" idx="12"/>
          </p:nvPr>
        </p:nvSpPr>
        <p:spPr>
          <a:ln/>
        </p:spPr>
        <p:txBody>
          <a:bodyPr/>
          <a:lstStyle>
            <a:lvl1pPr>
              <a:defRPr/>
            </a:lvl1pPr>
          </a:lstStyle>
          <a:p>
            <a:pPr>
              <a:defRPr/>
            </a:pP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sldNum" sz="quarter" idx="10"/>
          </p:nvPr>
        </p:nvSpPr>
        <p:spPr>
          <a:ln/>
        </p:spPr>
        <p:txBody>
          <a:bodyPr/>
          <a:lstStyle>
            <a:lvl1pPr>
              <a:defRPr/>
            </a:lvl1pPr>
          </a:lstStyle>
          <a:p>
            <a:fld id="{E2A009F4-6C13-47A9-B541-ECBC65E3CFF3}" type="slidenum">
              <a:rPr lang="en-GB"/>
              <a:pPr/>
              <a:t>‹#›</a:t>
            </a:fld>
            <a:endParaRPr lang="en-GB"/>
          </a:p>
        </p:txBody>
      </p:sp>
      <p:sp>
        <p:nvSpPr>
          <p:cNvPr id="5" name="Rectangle 8"/>
          <p:cNvSpPr>
            <a:spLocks noGrp="1" noChangeArrowheads="1"/>
          </p:cNvSpPr>
          <p:nvPr>
            <p:ph type="ftr" sz="quarter" idx="11"/>
          </p:nvPr>
        </p:nvSpPr>
        <p:spPr>
          <a:ln/>
        </p:spPr>
        <p:txBody>
          <a:bodyPr/>
          <a:lstStyle>
            <a:lvl1pPr>
              <a:defRPr/>
            </a:lvl1pPr>
          </a:lstStyle>
          <a:p>
            <a:pPr>
              <a:defRPr/>
            </a:pPr>
            <a:endParaRPr lang="en-GB"/>
          </a:p>
        </p:txBody>
      </p:sp>
      <p:sp>
        <p:nvSpPr>
          <p:cNvPr id="6" name="Rectangle 9"/>
          <p:cNvSpPr>
            <a:spLocks noGrp="1" noChangeArrowheads="1"/>
          </p:cNvSpPr>
          <p:nvPr>
            <p:ph type="dt" sz="half" idx="12"/>
          </p:nvPr>
        </p:nvSpPr>
        <p:spPr>
          <a:ln/>
        </p:spPr>
        <p:txBody>
          <a:bodyPr/>
          <a:lstStyle>
            <a:lvl1pPr>
              <a:defRPr/>
            </a:lvl1pPr>
          </a:lstStyle>
          <a:p>
            <a:pPr>
              <a:defRPr/>
            </a:pPr>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sldNum" sz="quarter" idx="10"/>
          </p:nvPr>
        </p:nvSpPr>
        <p:spPr>
          <a:ln/>
        </p:spPr>
        <p:txBody>
          <a:bodyPr/>
          <a:lstStyle>
            <a:lvl1pPr>
              <a:defRPr/>
            </a:lvl1pPr>
          </a:lstStyle>
          <a:p>
            <a:fld id="{4AA22C09-36AD-4C11-A8F7-E3E1EC7BFA91}" type="slidenum">
              <a:rPr lang="en-GB" smtClean="0"/>
              <a:pPr/>
              <a:t>‹#›</a:t>
            </a:fld>
            <a:endParaRPr lang="en-GB"/>
          </a:p>
        </p:txBody>
      </p:sp>
      <p:sp>
        <p:nvSpPr>
          <p:cNvPr id="6" name="Rectangle 8"/>
          <p:cNvSpPr>
            <a:spLocks noGrp="1" noChangeArrowheads="1"/>
          </p:cNvSpPr>
          <p:nvPr>
            <p:ph type="ftr" sz="quarter" idx="11"/>
          </p:nvPr>
        </p:nvSpPr>
        <p:spPr>
          <a:ln/>
        </p:spPr>
        <p:txBody>
          <a:bodyPr/>
          <a:lstStyle>
            <a:lvl1pPr>
              <a:defRPr/>
            </a:lvl1pPr>
          </a:lstStyle>
          <a:p>
            <a:pPr>
              <a:defRPr/>
            </a:pPr>
            <a:endParaRPr lang="en-GB"/>
          </a:p>
        </p:txBody>
      </p:sp>
      <p:sp>
        <p:nvSpPr>
          <p:cNvPr id="7" name="Rectangle 9"/>
          <p:cNvSpPr>
            <a:spLocks noGrp="1" noChangeArrowheads="1"/>
          </p:cNvSpPr>
          <p:nvPr>
            <p:ph type="dt" sz="half" idx="12"/>
          </p:nvPr>
        </p:nvSpPr>
        <p:spPr>
          <a:ln/>
        </p:spPr>
        <p:txBody>
          <a:bodyPr/>
          <a:lstStyle>
            <a:lvl1pPr>
              <a:defRPr/>
            </a:lvl1pPr>
          </a:lstStyle>
          <a:p>
            <a:pPr>
              <a:defRPr/>
            </a:pPr>
            <a:endParaRPr lang="en-GB"/>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sldNum" sz="quarter" idx="10"/>
          </p:nvPr>
        </p:nvSpPr>
        <p:spPr>
          <a:ln/>
        </p:spPr>
        <p:txBody>
          <a:bodyPr/>
          <a:lstStyle>
            <a:lvl1pPr>
              <a:defRPr/>
            </a:lvl1pPr>
          </a:lstStyle>
          <a:p>
            <a:fld id="{20B0B020-2278-46AF-A088-B03C1AAB9654}" type="slidenum">
              <a:rPr lang="en-GB" smtClean="0"/>
              <a:pPr/>
              <a:t>‹#›</a:t>
            </a:fld>
            <a:endParaRPr lang="en-GB"/>
          </a:p>
        </p:txBody>
      </p:sp>
      <p:sp>
        <p:nvSpPr>
          <p:cNvPr id="5" name="Rectangle 8"/>
          <p:cNvSpPr>
            <a:spLocks noGrp="1" noChangeArrowheads="1"/>
          </p:cNvSpPr>
          <p:nvPr>
            <p:ph type="ftr" sz="quarter" idx="11"/>
          </p:nvPr>
        </p:nvSpPr>
        <p:spPr>
          <a:ln/>
        </p:spPr>
        <p:txBody>
          <a:bodyPr/>
          <a:lstStyle>
            <a:lvl1pPr>
              <a:defRPr/>
            </a:lvl1pPr>
          </a:lstStyle>
          <a:p>
            <a:pPr>
              <a:defRPr/>
            </a:pPr>
            <a:endParaRPr lang="en-GB"/>
          </a:p>
        </p:txBody>
      </p:sp>
      <p:sp>
        <p:nvSpPr>
          <p:cNvPr id="6" name="Rectangle 9"/>
          <p:cNvSpPr>
            <a:spLocks noGrp="1" noChangeArrowheads="1"/>
          </p:cNvSpPr>
          <p:nvPr>
            <p:ph type="dt" sz="half" idx="12"/>
          </p:nvPr>
        </p:nvSpPr>
        <p:spPr>
          <a:ln/>
        </p:spPr>
        <p:txBody>
          <a:bodyPr/>
          <a:lstStyle>
            <a:lvl1pPr>
              <a:defRPr/>
            </a:lvl1pPr>
          </a:lstStyle>
          <a:p>
            <a:pPr>
              <a:defRPr/>
            </a:pPr>
            <a:endParaRPr lang="en-GB"/>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066800"/>
            <a:ext cx="1943100" cy="4800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066800"/>
            <a:ext cx="5676900" cy="4800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sldNum" sz="quarter" idx="10"/>
          </p:nvPr>
        </p:nvSpPr>
        <p:spPr>
          <a:ln/>
        </p:spPr>
        <p:txBody>
          <a:bodyPr/>
          <a:lstStyle>
            <a:lvl1pPr>
              <a:defRPr/>
            </a:lvl1pPr>
          </a:lstStyle>
          <a:p>
            <a:fld id="{DE0ED706-8933-493A-A095-783FC5A9E34A}" type="slidenum">
              <a:rPr lang="en-GB" smtClean="0"/>
              <a:pPr/>
              <a:t>‹#›</a:t>
            </a:fld>
            <a:endParaRPr lang="en-GB"/>
          </a:p>
        </p:txBody>
      </p:sp>
      <p:sp>
        <p:nvSpPr>
          <p:cNvPr id="5" name="Rectangle 8"/>
          <p:cNvSpPr>
            <a:spLocks noGrp="1" noChangeArrowheads="1"/>
          </p:cNvSpPr>
          <p:nvPr>
            <p:ph type="ftr" sz="quarter" idx="11"/>
          </p:nvPr>
        </p:nvSpPr>
        <p:spPr>
          <a:ln/>
        </p:spPr>
        <p:txBody>
          <a:bodyPr/>
          <a:lstStyle>
            <a:lvl1pPr>
              <a:defRPr/>
            </a:lvl1pPr>
          </a:lstStyle>
          <a:p>
            <a:pPr>
              <a:defRPr/>
            </a:pPr>
            <a:endParaRPr lang="en-GB"/>
          </a:p>
        </p:txBody>
      </p:sp>
      <p:sp>
        <p:nvSpPr>
          <p:cNvPr id="6" name="Rectangle 9"/>
          <p:cNvSpPr>
            <a:spLocks noGrp="1" noChangeArrowheads="1"/>
          </p:cNvSpPr>
          <p:nvPr>
            <p:ph type="dt" sz="half" idx="12"/>
          </p:nvPr>
        </p:nvSpPr>
        <p:spPr>
          <a:ln/>
        </p:spPr>
        <p:txBody>
          <a:bodyPr/>
          <a:lstStyle>
            <a:lvl1pPr>
              <a:defRPr/>
            </a:lvl1pPr>
          </a:lstStyle>
          <a:p>
            <a:pPr>
              <a:defRPr/>
            </a:pP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p:cNvSpPr>
            <a:spLocks noGrp="1" noChangeArrowheads="1"/>
          </p:cNvSpPr>
          <p:nvPr>
            <p:ph type="sldNum" sz="quarter" idx="10"/>
          </p:nvPr>
        </p:nvSpPr>
        <p:spPr>
          <a:ln/>
        </p:spPr>
        <p:txBody>
          <a:bodyPr/>
          <a:lstStyle>
            <a:lvl1pPr>
              <a:defRPr/>
            </a:lvl1pPr>
          </a:lstStyle>
          <a:p>
            <a:fld id="{8EDCDB19-028C-4658-887C-95A77F68A5D7}" type="slidenum">
              <a:rPr lang="en-GB"/>
              <a:pPr/>
              <a:t>‹#›</a:t>
            </a:fld>
            <a:endParaRPr lang="en-GB"/>
          </a:p>
        </p:txBody>
      </p:sp>
      <p:sp>
        <p:nvSpPr>
          <p:cNvPr id="5" name="Rectangle 8"/>
          <p:cNvSpPr>
            <a:spLocks noGrp="1" noChangeArrowheads="1"/>
          </p:cNvSpPr>
          <p:nvPr>
            <p:ph type="ftr" sz="quarter" idx="11"/>
          </p:nvPr>
        </p:nvSpPr>
        <p:spPr>
          <a:ln/>
        </p:spPr>
        <p:txBody>
          <a:bodyPr/>
          <a:lstStyle>
            <a:lvl1pPr>
              <a:defRPr/>
            </a:lvl1pPr>
          </a:lstStyle>
          <a:p>
            <a:pPr>
              <a:defRPr/>
            </a:pPr>
            <a:endParaRPr lang="en-GB"/>
          </a:p>
        </p:txBody>
      </p:sp>
      <p:sp>
        <p:nvSpPr>
          <p:cNvPr id="6" name="Rectangle 9"/>
          <p:cNvSpPr>
            <a:spLocks noGrp="1" noChangeArrowheads="1"/>
          </p:cNvSpPr>
          <p:nvPr>
            <p:ph type="dt" sz="half" idx="12"/>
          </p:nvPr>
        </p:nvSpPr>
        <p:spPr>
          <a:ln/>
        </p:spPr>
        <p:txBody>
          <a:bodyPr/>
          <a:lstStyle>
            <a:lvl1pPr>
              <a:defRPr/>
            </a:lvl1pPr>
          </a:lstStyle>
          <a:p>
            <a:pPr>
              <a:defRPr/>
            </a:pPr>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sldNum" sz="quarter" idx="10"/>
          </p:nvPr>
        </p:nvSpPr>
        <p:spPr>
          <a:ln/>
        </p:spPr>
        <p:txBody>
          <a:bodyPr/>
          <a:lstStyle>
            <a:lvl1pPr>
              <a:defRPr/>
            </a:lvl1pPr>
          </a:lstStyle>
          <a:p>
            <a:fld id="{43103448-0620-4254-9C7A-2CE776AD97E1}" type="slidenum">
              <a:rPr lang="en-GB"/>
              <a:pPr/>
              <a:t>‹#›</a:t>
            </a:fld>
            <a:endParaRPr lang="en-GB"/>
          </a:p>
        </p:txBody>
      </p:sp>
      <p:sp>
        <p:nvSpPr>
          <p:cNvPr id="6" name="Rectangle 8"/>
          <p:cNvSpPr>
            <a:spLocks noGrp="1" noChangeArrowheads="1"/>
          </p:cNvSpPr>
          <p:nvPr>
            <p:ph type="ftr" sz="quarter" idx="11"/>
          </p:nvPr>
        </p:nvSpPr>
        <p:spPr>
          <a:ln/>
        </p:spPr>
        <p:txBody>
          <a:bodyPr/>
          <a:lstStyle>
            <a:lvl1pPr>
              <a:defRPr/>
            </a:lvl1pPr>
          </a:lstStyle>
          <a:p>
            <a:pPr>
              <a:defRPr/>
            </a:pPr>
            <a:endParaRPr lang="en-GB"/>
          </a:p>
        </p:txBody>
      </p:sp>
      <p:sp>
        <p:nvSpPr>
          <p:cNvPr id="7" name="Rectangle 9"/>
          <p:cNvSpPr>
            <a:spLocks noGrp="1" noChangeArrowheads="1"/>
          </p:cNvSpPr>
          <p:nvPr>
            <p:ph type="dt" sz="half" idx="12"/>
          </p:nvPr>
        </p:nvSpPr>
        <p:spPr>
          <a:ln/>
        </p:spPr>
        <p:txBody>
          <a:bodyPr/>
          <a:lstStyle>
            <a:lvl1pPr>
              <a:defRPr/>
            </a:lvl1pPr>
          </a:lstStyle>
          <a:p>
            <a:pPr>
              <a:defRPr/>
            </a:pP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7"/>
          <p:cNvSpPr>
            <a:spLocks noGrp="1" noChangeArrowheads="1"/>
          </p:cNvSpPr>
          <p:nvPr>
            <p:ph type="sldNum" sz="quarter" idx="10"/>
          </p:nvPr>
        </p:nvSpPr>
        <p:spPr>
          <a:ln/>
        </p:spPr>
        <p:txBody>
          <a:bodyPr/>
          <a:lstStyle>
            <a:lvl1pPr>
              <a:defRPr/>
            </a:lvl1pPr>
          </a:lstStyle>
          <a:p>
            <a:fld id="{A0549941-5F69-4687-A128-7CEA9969D246}" type="slidenum">
              <a:rPr lang="en-GB"/>
              <a:pPr/>
              <a:t>‹#›</a:t>
            </a:fld>
            <a:endParaRPr lang="en-GB"/>
          </a:p>
        </p:txBody>
      </p:sp>
      <p:sp>
        <p:nvSpPr>
          <p:cNvPr id="8" name="Rectangle 8"/>
          <p:cNvSpPr>
            <a:spLocks noGrp="1" noChangeArrowheads="1"/>
          </p:cNvSpPr>
          <p:nvPr>
            <p:ph type="ftr" sz="quarter" idx="11"/>
          </p:nvPr>
        </p:nvSpPr>
        <p:spPr>
          <a:ln/>
        </p:spPr>
        <p:txBody>
          <a:bodyPr/>
          <a:lstStyle>
            <a:lvl1pPr>
              <a:defRPr/>
            </a:lvl1pPr>
          </a:lstStyle>
          <a:p>
            <a:pPr>
              <a:defRPr/>
            </a:pPr>
            <a:endParaRPr lang="en-GB"/>
          </a:p>
        </p:txBody>
      </p:sp>
      <p:sp>
        <p:nvSpPr>
          <p:cNvPr id="9" name="Rectangle 9"/>
          <p:cNvSpPr>
            <a:spLocks noGrp="1" noChangeArrowheads="1"/>
          </p:cNvSpPr>
          <p:nvPr>
            <p:ph type="dt" sz="half" idx="12"/>
          </p:nvPr>
        </p:nvSpPr>
        <p:spPr>
          <a:ln/>
        </p:spPr>
        <p:txBody>
          <a:bodyPr/>
          <a:lstStyle>
            <a:lvl1pPr>
              <a:defRPr/>
            </a:lvl1pPr>
          </a:lstStyle>
          <a:p>
            <a:pPr>
              <a:defRPr/>
            </a:pP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7"/>
          <p:cNvSpPr>
            <a:spLocks noGrp="1" noChangeArrowheads="1"/>
          </p:cNvSpPr>
          <p:nvPr>
            <p:ph type="sldNum" sz="quarter" idx="10"/>
          </p:nvPr>
        </p:nvSpPr>
        <p:spPr>
          <a:ln/>
        </p:spPr>
        <p:txBody>
          <a:bodyPr/>
          <a:lstStyle>
            <a:lvl1pPr>
              <a:defRPr/>
            </a:lvl1pPr>
          </a:lstStyle>
          <a:p>
            <a:fld id="{A7ACFEC7-7876-4487-814D-521DD2E2CE43}" type="slidenum">
              <a:rPr lang="en-GB"/>
              <a:pPr/>
              <a:t>‹#›</a:t>
            </a:fld>
            <a:endParaRPr lang="en-GB"/>
          </a:p>
        </p:txBody>
      </p:sp>
      <p:sp>
        <p:nvSpPr>
          <p:cNvPr id="4" name="Rectangle 8"/>
          <p:cNvSpPr>
            <a:spLocks noGrp="1" noChangeArrowheads="1"/>
          </p:cNvSpPr>
          <p:nvPr>
            <p:ph type="ftr" sz="quarter" idx="11"/>
          </p:nvPr>
        </p:nvSpPr>
        <p:spPr>
          <a:ln/>
        </p:spPr>
        <p:txBody>
          <a:bodyPr/>
          <a:lstStyle>
            <a:lvl1pPr>
              <a:defRPr/>
            </a:lvl1pPr>
          </a:lstStyle>
          <a:p>
            <a:pPr>
              <a:defRPr/>
            </a:pPr>
            <a:endParaRPr lang="en-GB"/>
          </a:p>
        </p:txBody>
      </p:sp>
      <p:sp>
        <p:nvSpPr>
          <p:cNvPr id="5" name="Rectangle 9"/>
          <p:cNvSpPr>
            <a:spLocks noGrp="1" noChangeArrowheads="1"/>
          </p:cNvSpPr>
          <p:nvPr>
            <p:ph type="dt" sz="half" idx="12"/>
          </p:nvPr>
        </p:nvSpPr>
        <p:spPr>
          <a:ln/>
        </p:spPr>
        <p:txBody>
          <a:bodyPr/>
          <a:lstStyle>
            <a:lvl1pPr>
              <a:defRPr/>
            </a:lvl1pPr>
          </a:lstStyle>
          <a:p>
            <a:pPr>
              <a:defRPr/>
            </a:pP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sldNum" sz="quarter" idx="10"/>
          </p:nvPr>
        </p:nvSpPr>
        <p:spPr>
          <a:ln/>
        </p:spPr>
        <p:txBody>
          <a:bodyPr/>
          <a:lstStyle>
            <a:lvl1pPr>
              <a:defRPr/>
            </a:lvl1pPr>
          </a:lstStyle>
          <a:p>
            <a:fld id="{BD35B4C9-BBD3-466F-A405-2BDAFE896CD2}" type="slidenum">
              <a:rPr lang="en-GB"/>
              <a:pPr/>
              <a:t>‹#›</a:t>
            </a:fld>
            <a:endParaRPr lang="en-GB"/>
          </a:p>
        </p:txBody>
      </p:sp>
      <p:sp>
        <p:nvSpPr>
          <p:cNvPr id="3" name="Rectangle 8"/>
          <p:cNvSpPr>
            <a:spLocks noGrp="1" noChangeArrowheads="1"/>
          </p:cNvSpPr>
          <p:nvPr>
            <p:ph type="ftr" sz="quarter" idx="11"/>
          </p:nvPr>
        </p:nvSpPr>
        <p:spPr>
          <a:ln/>
        </p:spPr>
        <p:txBody>
          <a:bodyPr/>
          <a:lstStyle>
            <a:lvl1pPr>
              <a:defRPr/>
            </a:lvl1pPr>
          </a:lstStyle>
          <a:p>
            <a:pPr>
              <a:defRPr/>
            </a:pPr>
            <a:endParaRPr lang="en-GB"/>
          </a:p>
        </p:txBody>
      </p:sp>
      <p:sp>
        <p:nvSpPr>
          <p:cNvPr id="4" name="Rectangle 9"/>
          <p:cNvSpPr>
            <a:spLocks noGrp="1" noChangeArrowheads="1"/>
          </p:cNvSpPr>
          <p:nvPr>
            <p:ph type="dt" sz="half" idx="12"/>
          </p:nvPr>
        </p:nvSpPr>
        <p:spPr>
          <a:ln/>
        </p:spPr>
        <p:txBody>
          <a:bodyPr/>
          <a:lstStyle>
            <a:lvl1pPr>
              <a:defRPr/>
            </a:lvl1pPr>
          </a:lstStyle>
          <a:p>
            <a:pPr>
              <a:defRPr/>
            </a:pPr>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sldNum" sz="quarter" idx="10"/>
          </p:nvPr>
        </p:nvSpPr>
        <p:spPr>
          <a:ln/>
        </p:spPr>
        <p:txBody>
          <a:bodyPr/>
          <a:lstStyle>
            <a:lvl1pPr>
              <a:defRPr/>
            </a:lvl1pPr>
          </a:lstStyle>
          <a:p>
            <a:fld id="{9546F219-AAD9-4BED-8B83-12ABEDC1C62E}" type="slidenum">
              <a:rPr lang="en-GB"/>
              <a:pPr/>
              <a:t>‹#›</a:t>
            </a:fld>
            <a:endParaRPr lang="en-GB"/>
          </a:p>
        </p:txBody>
      </p:sp>
      <p:sp>
        <p:nvSpPr>
          <p:cNvPr id="6" name="Rectangle 8"/>
          <p:cNvSpPr>
            <a:spLocks noGrp="1" noChangeArrowheads="1"/>
          </p:cNvSpPr>
          <p:nvPr>
            <p:ph type="ftr" sz="quarter" idx="11"/>
          </p:nvPr>
        </p:nvSpPr>
        <p:spPr>
          <a:ln/>
        </p:spPr>
        <p:txBody>
          <a:bodyPr/>
          <a:lstStyle>
            <a:lvl1pPr>
              <a:defRPr/>
            </a:lvl1pPr>
          </a:lstStyle>
          <a:p>
            <a:pPr>
              <a:defRPr/>
            </a:pPr>
            <a:endParaRPr lang="en-GB"/>
          </a:p>
        </p:txBody>
      </p:sp>
      <p:sp>
        <p:nvSpPr>
          <p:cNvPr id="7" name="Rectangle 9"/>
          <p:cNvSpPr>
            <a:spLocks noGrp="1" noChangeArrowheads="1"/>
          </p:cNvSpPr>
          <p:nvPr>
            <p:ph type="dt" sz="half" idx="12"/>
          </p:nvPr>
        </p:nvSpPr>
        <p:spPr>
          <a:ln/>
        </p:spPr>
        <p:txBody>
          <a:bodyPr/>
          <a:lstStyle>
            <a:lvl1pPr>
              <a:defRPr/>
            </a:lvl1pPr>
          </a:lstStyle>
          <a:p>
            <a:pPr>
              <a:defRPr/>
            </a:pPr>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sldNum" sz="quarter" idx="10"/>
          </p:nvPr>
        </p:nvSpPr>
        <p:spPr>
          <a:ln/>
        </p:spPr>
        <p:txBody>
          <a:bodyPr/>
          <a:lstStyle>
            <a:lvl1pPr>
              <a:defRPr/>
            </a:lvl1pPr>
          </a:lstStyle>
          <a:p>
            <a:fld id="{4AA22C09-36AD-4C11-A8F7-E3E1EC7BFA91}" type="slidenum">
              <a:rPr lang="en-GB"/>
              <a:pPr/>
              <a:t>‹#›</a:t>
            </a:fld>
            <a:endParaRPr lang="en-GB"/>
          </a:p>
        </p:txBody>
      </p:sp>
      <p:sp>
        <p:nvSpPr>
          <p:cNvPr id="6" name="Rectangle 8"/>
          <p:cNvSpPr>
            <a:spLocks noGrp="1" noChangeArrowheads="1"/>
          </p:cNvSpPr>
          <p:nvPr>
            <p:ph type="ftr" sz="quarter" idx="11"/>
          </p:nvPr>
        </p:nvSpPr>
        <p:spPr>
          <a:ln/>
        </p:spPr>
        <p:txBody>
          <a:bodyPr/>
          <a:lstStyle>
            <a:lvl1pPr>
              <a:defRPr/>
            </a:lvl1pPr>
          </a:lstStyle>
          <a:p>
            <a:pPr>
              <a:defRPr/>
            </a:pPr>
            <a:endParaRPr lang="en-GB"/>
          </a:p>
        </p:txBody>
      </p:sp>
      <p:sp>
        <p:nvSpPr>
          <p:cNvPr id="7" name="Rectangle 9"/>
          <p:cNvSpPr>
            <a:spLocks noGrp="1" noChangeArrowheads="1"/>
          </p:cNvSpPr>
          <p:nvPr>
            <p:ph type="dt" sz="half" idx="12"/>
          </p:nvPr>
        </p:nvSpPr>
        <p:spPr>
          <a:ln/>
        </p:spPr>
        <p:txBody>
          <a:bodyPr/>
          <a:lstStyle>
            <a:lvl1pPr>
              <a:defRPr/>
            </a:lvl1pPr>
          </a:lstStyle>
          <a:p>
            <a:pPr>
              <a:defRPr/>
            </a:pPr>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body" idx="1"/>
          </p:nvPr>
        </p:nvSpPr>
        <p:spPr bwMode="auto">
          <a:xfrm>
            <a:off x="685800" y="1981200"/>
            <a:ext cx="7772400" cy="3886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102" name="Rectangle 6"/>
          <p:cNvSpPr>
            <a:spLocks noGrp="1" noChangeArrowheads="1"/>
          </p:cNvSpPr>
          <p:nvPr>
            <p:ph type="title"/>
          </p:nvPr>
        </p:nvSpPr>
        <p:spPr bwMode="auto">
          <a:xfrm>
            <a:off x="685800" y="1066800"/>
            <a:ext cx="7772400" cy="685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dirty="0"/>
          </a:p>
        </p:txBody>
      </p:sp>
      <p:sp>
        <p:nvSpPr>
          <p:cNvPr id="4103" name="Rectangle 7"/>
          <p:cNvSpPr>
            <a:spLocks noGrp="1" noChangeArrowheads="1"/>
          </p:cNvSpPr>
          <p:nvPr>
            <p:ph type="sldNum" sz="quarter" idx="4"/>
          </p:nvPr>
        </p:nvSpPr>
        <p:spPr bwMode="auto">
          <a:xfrm>
            <a:off x="6553200" y="6019800"/>
            <a:ext cx="1905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400"/>
            </a:lvl1pPr>
          </a:lstStyle>
          <a:p>
            <a:fld id="{418D3309-1440-477B-A3E2-245A38B2F505}" type="slidenum">
              <a:rPr lang="en-GB"/>
              <a:pPr/>
              <a:t>‹#›</a:t>
            </a:fld>
            <a:endParaRPr lang="en-GB"/>
          </a:p>
        </p:txBody>
      </p:sp>
      <p:sp>
        <p:nvSpPr>
          <p:cNvPr id="4104" name="Rectangle 8"/>
          <p:cNvSpPr>
            <a:spLocks noGrp="1" noChangeArrowheads="1"/>
          </p:cNvSpPr>
          <p:nvPr>
            <p:ph type="ftr" sz="quarter" idx="3"/>
          </p:nvPr>
        </p:nvSpPr>
        <p:spPr bwMode="auto">
          <a:xfrm>
            <a:off x="3124200" y="6019800"/>
            <a:ext cx="28956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a:defRPr sz="1400">
                <a:latin typeface="Times New Roman" charset="0"/>
                <a:ea typeface="ＭＳ Ｐゴシック" charset="0"/>
                <a:cs typeface="+mn-cs"/>
              </a:defRPr>
            </a:lvl1pPr>
          </a:lstStyle>
          <a:p>
            <a:pPr>
              <a:defRPr/>
            </a:pPr>
            <a:endParaRPr lang="en-GB"/>
          </a:p>
        </p:txBody>
      </p:sp>
      <p:sp>
        <p:nvSpPr>
          <p:cNvPr id="4105" name="Rectangle 9"/>
          <p:cNvSpPr>
            <a:spLocks noGrp="1" noChangeArrowheads="1"/>
          </p:cNvSpPr>
          <p:nvPr>
            <p:ph type="dt" sz="half" idx="2"/>
          </p:nvPr>
        </p:nvSpPr>
        <p:spPr bwMode="auto">
          <a:xfrm>
            <a:off x="685800" y="6019800"/>
            <a:ext cx="1905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400">
                <a:latin typeface="Times New Roman" charset="0"/>
                <a:ea typeface="ＭＳ Ｐゴシック" charset="0"/>
                <a:cs typeface="+mn-cs"/>
              </a:defRPr>
            </a:lvl1pPr>
          </a:lstStyle>
          <a:p>
            <a:pPr>
              <a:defRPr/>
            </a:pPr>
            <a:endParaRPr lang="en-GB"/>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hf hdr="0" dt="0"/>
  <p:txStyles>
    <p:titleStyle>
      <a:lvl1pPr algn="l" rtl="0" eaLnBrk="1" fontAlgn="base" hangingPunct="1">
        <a:spcBef>
          <a:spcPct val="0"/>
        </a:spcBef>
        <a:spcAft>
          <a:spcPct val="0"/>
        </a:spcAft>
        <a:defRPr sz="2800" b="1" i="1">
          <a:solidFill>
            <a:srgbClr val="420A7F"/>
          </a:solidFill>
          <a:latin typeface="+mj-lt"/>
          <a:ea typeface="MS PGothic" pitchFamily="34" charset="-128"/>
          <a:cs typeface="ＭＳ Ｐゴシック" charset="0"/>
        </a:defRPr>
      </a:lvl1pPr>
      <a:lvl2pPr algn="l" rtl="0" eaLnBrk="1" fontAlgn="base" hangingPunct="1">
        <a:spcBef>
          <a:spcPct val="0"/>
        </a:spcBef>
        <a:spcAft>
          <a:spcPct val="0"/>
        </a:spcAft>
        <a:defRPr sz="2800" b="1" i="1">
          <a:solidFill>
            <a:srgbClr val="420A7F"/>
          </a:solidFill>
          <a:latin typeface="Verdana" charset="0"/>
          <a:ea typeface="MS PGothic" pitchFamily="34" charset="-128"/>
          <a:cs typeface="ＭＳ Ｐゴシック" charset="0"/>
        </a:defRPr>
      </a:lvl2pPr>
      <a:lvl3pPr algn="l" rtl="0" eaLnBrk="1" fontAlgn="base" hangingPunct="1">
        <a:spcBef>
          <a:spcPct val="0"/>
        </a:spcBef>
        <a:spcAft>
          <a:spcPct val="0"/>
        </a:spcAft>
        <a:defRPr sz="2800" b="1" i="1">
          <a:solidFill>
            <a:srgbClr val="420A7F"/>
          </a:solidFill>
          <a:latin typeface="Verdana" charset="0"/>
          <a:ea typeface="MS PGothic" pitchFamily="34" charset="-128"/>
          <a:cs typeface="ＭＳ Ｐゴシック" charset="0"/>
        </a:defRPr>
      </a:lvl3pPr>
      <a:lvl4pPr algn="l" rtl="0" eaLnBrk="1" fontAlgn="base" hangingPunct="1">
        <a:spcBef>
          <a:spcPct val="0"/>
        </a:spcBef>
        <a:spcAft>
          <a:spcPct val="0"/>
        </a:spcAft>
        <a:defRPr sz="2800" b="1" i="1">
          <a:solidFill>
            <a:srgbClr val="420A7F"/>
          </a:solidFill>
          <a:latin typeface="Verdana" charset="0"/>
          <a:ea typeface="MS PGothic" pitchFamily="34" charset="-128"/>
          <a:cs typeface="ＭＳ Ｐゴシック" charset="0"/>
        </a:defRPr>
      </a:lvl4pPr>
      <a:lvl5pPr algn="l" rtl="0" eaLnBrk="1" fontAlgn="base" hangingPunct="1">
        <a:spcBef>
          <a:spcPct val="0"/>
        </a:spcBef>
        <a:spcAft>
          <a:spcPct val="0"/>
        </a:spcAft>
        <a:defRPr sz="2800" b="1" i="1">
          <a:solidFill>
            <a:srgbClr val="420A7F"/>
          </a:solidFill>
          <a:latin typeface="Verdana" charset="0"/>
          <a:ea typeface="MS PGothic" pitchFamily="34" charset="-128"/>
          <a:cs typeface="ＭＳ Ｐゴシック" charset="0"/>
        </a:defRPr>
      </a:lvl5pPr>
      <a:lvl6pPr marL="457200" algn="l" rtl="0" eaLnBrk="1" fontAlgn="base" hangingPunct="1">
        <a:spcBef>
          <a:spcPct val="0"/>
        </a:spcBef>
        <a:spcAft>
          <a:spcPct val="0"/>
        </a:spcAft>
        <a:defRPr sz="2800" b="1" i="1">
          <a:solidFill>
            <a:srgbClr val="990099"/>
          </a:solidFill>
          <a:latin typeface="Verdana" charset="0"/>
          <a:ea typeface="ＭＳ Ｐゴシック" charset="0"/>
        </a:defRPr>
      </a:lvl6pPr>
      <a:lvl7pPr marL="914400" algn="l" rtl="0" eaLnBrk="1" fontAlgn="base" hangingPunct="1">
        <a:spcBef>
          <a:spcPct val="0"/>
        </a:spcBef>
        <a:spcAft>
          <a:spcPct val="0"/>
        </a:spcAft>
        <a:defRPr sz="2800" b="1" i="1">
          <a:solidFill>
            <a:srgbClr val="990099"/>
          </a:solidFill>
          <a:latin typeface="Verdana" charset="0"/>
          <a:ea typeface="ＭＳ Ｐゴシック" charset="0"/>
        </a:defRPr>
      </a:lvl7pPr>
      <a:lvl8pPr marL="1371600" algn="l" rtl="0" eaLnBrk="1" fontAlgn="base" hangingPunct="1">
        <a:spcBef>
          <a:spcPct val="0"/>
        </a:spcBef>
        <a:spcAft>
          <a:spcPct val="0"/>
        </a:spcAft>
        <a:defRPr sz="2800" b="1" i="1">
          <a:solidFill>
            <a:srgbClr val="990099"/>
          </a:solidFill>
          <a:latin typeface="Verdana" charset="0"/>
          <a:ea typeface="ＭＳ Ｐゴシック" charset="0"/>
        </a:defRPr>
      </a:lvl8pPr>
      <a:lvl9pPr marL="1828800" algn="l" rtl="0" eaLnBrk="1" fontAlgn="base" hangingPunct="1">
        <a:spcBef>
          <a:spcPct val="0"/>
        </a:spcBef>
        <a:spcAft>
          <a:spcPct val="0"/>
        </a:spcAft>
        <a:defRPr sz="2800" b="1" i="1">
          <a:solidFill>
            <a:srgbClr val="990099"/>
          </a:solidFill>
          <a:latin typeface="Verdana" charset="0"/>
          <a:ea typeface="ＭＳ Ｐゴシック" charset="0"/>
        </a:defRPr>
      </a:lvl9pPr>
    </p:titleStyle>
    <p:bodyStyle>
      <a:lvl1pPr marL="342900" indent="-342900" algn="l" rtl="0" eaLnBrk="1" fontAlgn="base" hangingPunct="1">
        <a:spcBef>
          <a:spcPct val="20000"/>
        </a:spcBef>
        <a:spcAft>
          <a:spcPct val="0"/>
        </a:spcAft>
        <a:buChar char="•"/>
        <a:defRPr sz="2400">
          <a:solidFill>
            <a:srgbClr val="420A7F"/>
          </a:solidFill>
          <a:latin typeface="+mn-lt"/>
          <a:ea typeface="MS PGothic" pitchFamily="34" charset="-128"/>
          <a:cs typeface="ＭＳ Ｐゴシック" charset="0"/>
        </a:defRPr>
      </a:lvl1pPr>
      <a:lvl2pPr marL="742950" indent="-285750" algn="l" rtl="0" eaLnBrk="1" fontAlgn="base" hangingPunct="1">
        <a:spcBef>
          <a:spcPct val="20000"/>
        </a:spcBef>
        <a:spcAft>
          <a:spcPct val="0"/>
        </a:spcAft>
        <a:buChar char="–"/>
        <a:defRPr sz="2000">
          <a:solidFill>
            <a:schemeClr val="tx1"/>
          </a:solidFill>
          <a:latin typeface="+mn-lt"/>
          <a:ea typeface="MS PGothic" pitchFamily="34" charset="-128"/>
        </a:defRPr>
      </a:lvl2pPr>
      <a:lvl3pPr marL="1143000" indent="-228600" algn="l" rtl="0" eaLnBrk="1" fontAlgn="base" hangingPunct="1">
        <a:spcBef>
          <a:spcPct val="20000"/>
        </a:spcBef>
        <a:spcAft>
          <a:spcPct val="0"/>
        </a:spcAft>
        <a:buChar char="•"/>
        <a:defRPr sz="2000">
          <a:solidFill>
            <a:schemeClr val="tx1"/>
          </a:solidFill>
          <a:latin typeface="+mn-lt"/>
          <a:ea typeface="MS PGothic" pitchFamily="34" charset="-128"/>
        </a:defRPr>
      </a:lvl3pPr>
      <a:lvl4pPr marL="1600200" indent="-228600" algn="l" rtl="0" eaLnBrk="1" fontAlgn="base" hangingPunct="1">
        <a:spcBef>
          <a:spcPct val="20000"/>
        </a:spcBef>
        <a:spcAft>
          <a:spcPct val="0"/>
        </a:spcAft>
        <a:buChar char="–"/>
        <a:defRPr sz="2000">
          <a:solidFill>
            <a:schemeClr val="tx1"/>
          </a:solidFill>
          <a:latin typeface="+mn-lt"/>
          <a:ea typeface="MS PGothic" pitchFamily="34" charset="-128"/>
        </a:defRPr>
      </a:lvl4pPr>
      <a:lvl5pPr marL="2057400" indent="-228600" algn="l" rtl="0" eaLnBrk="1" fontAlgn="base" hangingPunct="1">
        <a:spcBef>
          <a:spcPct val="20000"/>
        </a:spcBef>
        <a:spcAft>
          <a:spcPct val="0"/>
        </a:spcAft>
        <a:buChar char="»"/>
        <a:defRPr sz="2000">
          <a:solidFill>
            <a:schemeClr val="tx1"/>
          </a:solidFill>
          <a:latin typeface="+mn-lt"/>
          <a:ea typeface="MS PGothic" pitchFamily="34" charset="-128"/>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body" idx="1"/>
          </p:nvPr>
        </p:nvSpPr>
        <p:spPr bwMode="auto">
          <a:xfrm>
            <a:off x="685800" y="1981200"/>
            <a:ext cx="7772400" cy="3886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pic>
        <p:nvPicPr>
          <p:cNvPr id="1027" name="Picture 5" descr="invertstrip"/>
          <p:cNvPicPr>
            <a:picLocks noChangeAspect="1" noChangeArrowheads="1"/>
          </p:cNvPicPr>
          <p:nvPr/>
        </p:nvPicPr>
        <p:blipFill>
          <a:blip r:embed="rId13" cstate="print"/>
          <a:srcRect/>
          <a:stretch>
            <a:fillRect/>
          </a:stretch>
        </p:blipFill>
        <p:spPr bwMode="auto">
          <a:xfrm>
            <a:off x="0" y="6400800"/>
            <a:ext cx="9144000" cy="457200"/>
          </a:xfrm>
          <a:prstGeom prst="rect">
            <a:avLst/>
          </a:prstGeom>
          <a:noFill/>
          <a:ln w="9525">
            <a:noFill/>
            <a:miter lim="800000"/>
            <a:headEnd/>
            <a:tailEnd/>
          </a:ln>
        </p:spPr>
      </p:pic>
      <p:sp>
        <p:nvSpPr>
          <p:cNvPr id="4102" name="Rectangle 6"/>
          <p:cNvSpPr>
            <a:spLocks noGrp="1" noChangeArrowheads="1"/>
          </p:cNvSpPr>
          <p:nvPr>
            <p:ph type="title"/>
          </p:nvPr>
        </p:nvSpPr>
        <p:spPr bwMode="auto">
          <a:xfrm>
            <a:off x="685800" y="1066800"/>
            <a:ext cx="7772400" cy="685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dirty="0"/>
          </a:p>
        </p:txBody>
      </p:sp>
      <p:sp>
        <p:nvSpPr>
          <p:cNvPr id="4103" name="Rectangle 7"/>
          <p:cNvSpPr>
            <a:spLocks noGrp="1" noChangeArrowheads="1"/>
          </p:cNvSpPr>
          <p:nvPr>
            <p:ph type="sldNum" sz="quarter" idx="4"/>
          </p:nvPr>
        </p:nvSpPr>
        <p:spPr bwMode="auto">
          <a:xfrm>
            <a:off x="6553200" y="6019800"/>
            <a:ext cx="1905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400"/>
            </a:lvl1pPr>
          </a:lstStyle>
          <a:p>
            <a:fld id="{418D3309-1440-477B-A3E2-245A38B2F505}" type="slidenum">
              <a:rPr lang="en-GB" smtClean="0"/>
              <a:pPr/>
              <a:t>‹#›</a:t>
            </a:fld>
            <a:endParaRPr lang="en-GB"/>
          </a:p>
        </p:txBody>
      </p:sp>
      <p:sp>
        <p:nvSpPr>
          <p:cNvPr id="4104" name="Rectangle 8"/>
          <p:cNvSpPr>
            <a:spLocks noGrp="1" noChangeArrowheads="1"/>
          </p:cNvSpPr>
          <p:nvPr>
            <p:ph type="ftr" sz="quarter" idx="3"/>
          </p:nvPr>
        </p:nvSpPr>
        <p:spPr bwMode="auto">
          <a:xfrm>
            <a:off x="3124200" y="6019800"/>
            <a:ext cx="28956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a:defRPr sz="1400">
                <a:latin typeface="Times New Roman" charset="0"/>
                <a:ea typeface="ＭＳ Ｐゴシック" charset="0"/>
                <a:cs typeface="+mn-cs"/>
              </a:defRPr>
            </a:lvl1pPr>
          </a:lstStyle>
          <a:p>
            <a:pPr>
              <a:defRPr/>
            </a:pPr>
            <a:endParaRPr lang="en-GB"/>
          </a:p>
        </p:txBody>
      </p:sp>
      <p:sp>
        <p:nvSpPr>
          <p:cNvPr id="4105" name="Rectangle 9"/>
          <p:cNvSpPr>
            <a:spLocks noGrp="1" noChangeArrowheads="1"/>
          </p:cNvSpPr>
          <p:nvPr>
            <p:ph type="dt" sz="half" idx="2"/>
          </p:nvPr>
        </p:nvSpPr>
        <p:spPr bwMode="auto">
          <a:xfrm>
            <a:off x="685800" y="6019800"/>
            <a:ext cx="1905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400">
                <a:latin typeface="Times New Roman" charset="0"/>
                <a:ea typeface="ＭＳ Ｐゴシック" charset="0"/>
                <a:cs typeface="+mn-cs"/>
              </a:defRPr>
            </a:lvl1pPr>
          </a:lstStyle>
          <a:p>
            <a:pPr>
              <a:defRPr/>
            </a:pPr>
            <a:endParaRPr lang="en-GB"/>
          </a:p>
        </p:txBody>
      </p:sp>
      <p:pic>
        <p:nvPicPr>
          <p:cNvPr id="1032" name="Picture 3" descr="powerpoint2013.jpg"/>
          <p:cNvPicPr>
            <a:picLocks noChangeAspect="1"/>
          </p:cNvPicPr>
          <p:nvPr/>
        </p:nvPicPr>
        <p:blipFill>
          <a:blip r:embed="rId14" cstate="print"/>
          <a:srcRect/>
          <a:stretch>
            <a:fillRect/>
          </a:stretch>
        </p:blipFill>
        <p:spPr bwMode="auto">
          <a:xfrm>
            <a:off x="0" y="0"/>
            <a:ext cx="9144000"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hf hdr="0" dt="0"/>
  <p:txStyles>
    <p:titleStyle>
      <a:lvl1pPr algn="l" rtl="0" eaLnBrk="1" fontAlgn="base" hangingPunct="1">
        <a:spcBef>
          <a:spcPct val="0"/>
        </a:spcBef>
        <a:spcAft>
          <a:spcPct val="0"/>
        </a:spcAft>
        <a:defRPr sz="2800" b="1" i="1">
          <a:solidFill>
            <a:srgbClr val="420A7F"/>
          </a:solidFill>
          <a:latin typeface="+mj-lt"/>
          <a:ea typeface="MS PGothic" pitchFamily="34" charset="-128"/>
          <a:cs typeface="ＭＳ Ｐゴシック" charset="0"/>
        </a:defRPr>
      </a:lvl1pPr>
      <a:lvl2pPr algn="l" rtl="0" eaLnBrk="1" fontAlgn="base" hangingPunct="1">
        <a:spcBef>
          <a:spcPct val="0"/>
        </a:spcBef>
        <a:spcAft>
          <a:spcPct val="0"/>
        </a:spcAft>
        <a:defRPr sz="2800" b="1" i="1">
          <a:solidFill>
            <a:srgbClr val="420A7F"/>
          </a:solidFill>
          <a:latin typeface="Verdana" charset="0"/>
          <a:ea typeface="MS PGothic" pitchFamily="34" charset="-128"/>
          <a:cs typeface="ＭＳ Ｐゴシック" charset="0"/>
        </a:defRPr>
      </a:lvl2pPr>
      <a:lvl3pPr algn="l" rtl="0" eaLnBrk="1" fontAlgn="base" hangingPunct="1">
        <a:spcBef>
          <a:spcPct val="0"/>
        </a:spcBef>
        <a:spcAft>
          <a:spcPct val="0"/>
        </a:spcAft>
        <a:defRPr sz="2800" b="1" i="1">
          <a:solidFill>
            <a:srgbClr val="420A7F"/>
          </a:solidFill>
          <a:latin typeface="Verdana" charset="0"/>
          <a:ea typeface="MS PGothic" pitchFamily="34" charset="-128"/>
          <a:cs typeface="ＭＳ Ｐゴシック" charset="0"/>
        </a:defRPr>
      </a:lvl3pPr>
      <a:lvl4pPr algn="l" rtl="0" eaLnBrk="1" fontAlgn="base" hangingPunct="1">
        <a:spcBef>
          <a:spcPct val="0"/>
        </a:spcBef>
        <a:spcAft>
          <a:spcPct val="0"/>
        </a:spcAft>
        <a:defRPr sz="2800" b="1" i="1">
          <a:solidFill>
            <a:srgbClr val="420A7F"/>
          </a:solidFill>
          <a:latin typeface="Verdana" charset="0"/>
          <a:ea typeface="MS PGothic" pitchFamily="34" charset="-128"/>
          <a:cs typeface="ＭＳ Ｐゴシック" charset="0"/>
        </a:defRPr>
      </a:lvl4pPr>
      <a:lvl5pPr algn="l" rtl="0" eaLnBrk="1" fontAlgn="base" hangingPunct="1">
        <a:spcBef>
          <a:spcPct val="0"/>
        </a:spcBef>
        <a:spcAft>
          <a:spcPct val="0"/>
        </a:spcAft>
        <a:defRPr sz="2800" b="1" i="1">
          <a:solidFill>
            <a:srgbClr val="420A7F"/>
          </a:solidFill>
          <a:latin typeface="Verdana" charset="0"/>
          <a:ea typeface="MS PGothic" pitchFamily="34" charset="-128"/>
          <a:cs typeface="ＭＳ Ｐゴシック" charset="0"/>
        </a:defRPr>
      </a:lvl5pPr>
      <a:lvl6pPr marL="457200" algn="l" rtl="0" eaLnBrk="1" fontAlgn="base" hangingPunct="1">
        <a:spcBef>
          <a:spcPct val="0"/>
        </a:spcBef>
        <a:spcAft>
          <a:spcPct val="0"/>
        </a:spcAft>
        <a:defRPr sz="2800" b="1" i="1">
          <a:solidFill>
            <a:srgbClr val="990099"/>
          </a:solidFill>
          <a:latin typeface="Verdana" charset="0"/>
          <a:ea typeface="ＭＳ Ｐゴシック" charset="0"/>
        </a:defRPr>
      </a:lvl6pPr>
      <a:lvl7pPr marL="914400" algn="l" rtl="0" eaLnBrk="1" fontAlgn="base" hangingPunct="1">
        <a:spcBef>
          <a:spcPct val="0"/>
        </a:spcBef>
        <a:spcAft>
          <a:spcPct val="0"/>
        </a:spcAft>
        <a:defRPr sz="2800" b="1" i="1">
          <a:solidFill>
            <a:srgbClr val="990099"/>
          </a:solidFill>
          <a:latin typeface="Verdana" charset="0"/>
          <a:ea typeface="ＭＳ Ｐゴシック" charset="0"/>
        </a:defRPr>
      </a:lvl7pPr>
      <a:lvl8pPr marL="1371600" algn="l" rtl="0" eaLnBrk="1" fontAlgn="base" hangingPunct="1">
        <a:spcBef>
          <a:spcPct val="0"/>
        </a:spcBef>
        <a:spcAft>
          <a:spcPct val="0"/>
        </a:spcAft>
        <a:defRPr sz="2800" b="1" i="1">
          <a:solidFill>
            <a:srgbClr val="990099"/>
          </a:solidFill>
          <a:latin typeface="Verdana" charset="0"/>
          <a:ea typeface="ＭＳ Ｐゴシック" charset="0"/>
        </a:defRPr>
      </a:lvl8pPr>
      <a:lvl9pPr marL="1828800" algn="l" rtl="0" eaLnBrk="1" fontAlgn="base" hangingPunct="1">
        <a:spcBef>
          <a:spcPct val="0"/>
        </a:spcBef>
        <a:spcAft>
          <a:spcPct val="0"/>
        </a:spcAft>
        <a:defRPr sz="2800" b="1" i="1">
          <a:solidFill>
            <a:srgbClr val="990099"/>
          </a:solidFill>
          <a:latin typeface="Verdana" charset="0"/>
          <a:ea typeface="ＭＳ Ｐゴシック" charset="0"/>
        </a:defRPr>
      </a:lvl9pPr>
    </p:titleStyle>
    <p:bodyStyle>
      <a:lvl1pPr marL="342900" indent="-342900" algn="l" rtl="0" eaLnBrk="1" fontAlgn="base" hangingPunct="1">
        <a:spcBef>
          <a:spcPct val="20000"/>
        </a:spcBef>
        <a:spcAft>
          <a:spcPct val="0"/>
        </a:spcAft>
        <a:buChar char="•"/>
        <a:defRPr sz="2400">
          <a:solidFill>
            <a:srgbClr val="420A7F"/>
          </a:solidFill>
          <a:latin typeface="+mn-lt"/>
          <a:ea typeface="MS PGothic" pitchFamily="34" charset="-128"/>
          <a:cs typeface="ＭＳ Ｐゴシック" charset="0"/>
        </a:defRPr>
      </a:lvl1pPr>
      <a:lvl2pPr marL="742950" indent="-285750" algn="l" rtl="0" eaLnBrk="1" fontAlgn="base" hangingPunct="1">
        <a:spcBef>
          <a:spcPct val="20000"/>
        </a:spcBef>
        <a:spcAft>
          <a:spcPct val="0"/>
        </a:spcAft>
        <a:buChar char="–"/>
        <a:defRPr sz="2000">
          <a:solidFill>
            <a:schemeClr val="tx1"/>
          </a:solidFill>
          <a:latin typeface="+mn-lt"/>
          <a:ea typeface="MS PGothic" pitchFamily="34" charset="-128"/>
        </a:defRPr>
      </a:lvl2pPr>
      <a:lvl3pPr marL="1143000" indent="-228600" algn="l" rtl="0" eaLnBrk="1" fontAlgn="base" hangingPunct="1">
        <a:spcBef>
          <a:spcPct val="20000"/>
        </a:spcBef>
        <a:spcAft>
          <a:spcPct val="0"/>
        </a:spcAft>
        <a:buChar char="•"/>
        <a:defRPr sz="2000">
          <a:solidFill>
            <a:schemeClr val="tx1"/>
          </a:solidFill>
          <a:latin typeface="+mn-lt"/>
          <a:ea typeface="MS PGothic" pitchFamily="34" charset="-128"/>
        </a:defRPr>
      </a:lvl3pPr>
      <a:lvl4pPr marL="1600200" indent="-228600" algn="l" rtl="0" eaLnBrk="1" fontAlgn="base" hangingPunct="1">
        <a:spcBef>
          <a:spcPct val="20000"/>
        </a:spcBef>
        <a:spcAft>
          <a:spcPct val="0"/>
        </a:spcAft>
        <a:buChar char="–"/>
        <a:defRPr sz="2000">
          <a:solidFill>
            <a:schemeClr val="tx1"/>
          </a:solidFill>
          <a:latin typeface="+mn-lt"/>
          <a:ea typeface="MS PGothic" pitchFamily="34" charset="-128"/>
        </a:defRPr>
      </a:lvl4pPr>
      <a:lvl5pPr marL="2057400" indent="-228600" algn="l" rtl="0" eaLnBrk="1" fontAlgn="base" hangingPunct="1">
        <a:spcBef>
          <a:spcPct val="20000"/>
        </a:spcBef>
        <a:spcAft>
          <a:spcPct val="0"/>
        </a:spcAft>
        <a:buChar char="»"/>
        <a:defRPr sz="2000">
          <a:solidFill>
            <a:schemeClr val="tx1"/>
          </a:solidFill>
          <a:latin typeface="+mn-lt"/>
          <a:ea typeface="MS PGothic" pitchFamily="34" charset="-128"/>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8" Type="http://schemas.openxmlformats.org/officeDocument/2006/relationships/hyperlink" Target="http://www.w3schools.com/cssref/default.asp#font" TargetMode="External"/><Relationship Id="rId13" Type="http://schemas.openxmlformats.org/officeDocument/2006/relationships/hyperlink" Target="http://www.w3schools.com/cssref/default.asp#transform" TargetMode="External"/><Relationship Id="rId18" Type="http://schemas.openxmlformats.org/officeDocument/2006/relationships/hyperlink" Target="http://www.w3schools.com/cssref/default.asp#gencon" TargetMode="External"/><Relationship Id="rId3" Type="http://schemas.openxmlformats.org/officeDocument/2006/relationships/hyperlink" Target="http://www.w3schools.com/cssref/default.asp#background" TargetMode="External"/><Relationship Id="rId21" Type="http://schemas.openxmlformats.org/officeDocument/2006/relationships/hyperlink" Target="http://www.w3schools.com/cssref/default.asp#masking" TargetMode="External"/><Relationship Id="rId7" Type="http://schemas.openxmlformats.org/officeDocument/2006/relationships/hyperlink" Target="http://www.w3schools.com/cssref/default.asp#textdecor" TargetMode="External"/><Relationship Id="rId12" Type="http://schemas.openxmlformats.org/officeDocument/2006/relationships/hyperlink" Target="http://www.w3schools.com/cssref/default.asp#animation" TargetMode="External"/><Relationship Id="rId17" Type="http://schemas.openxmlformats.org/officeDocument/2006/relationships/hyperlink" Target="http://www.w3schools.com/cssref/default.asp#paged" TargetMode="External"/><Relationship Id="rId2" Type="http://schemas.openxmlformats.org/officeDocument/2006/relationships/hyperlink" Target="http://www.w3schools.com/cssref/default.asp#color" TargetMode="External"/><Relationship Id="rId16" Type="http://schemas.openxmlformats.org/officeDocument/2006/relationships/hyperlink" Target="http://www.w3schools.com/cssref/default.asp#multicol" TargetMode="External"/><Relationship Id="rId20" Type="http://schemas.openxmlformats.org/officeDocument/2006/relationships/hyperlink" Target="http://www.w3schools.com/cssref/default.asp#image" TargetMode="External"/><Relationship Id="rId1" Type="http://schemas.openxmlformats.org/officeDocument/2006/relationships/slideLayout" Target="../slideLayouts/slideLayout13.xml"/><Relationship Id="rId6" Type="http://schemas.openxmlformats.org/officeDocument/2006/relationships/hyperlink" Target="http://www.w3schools.com/cssref/default.asp#text" TargetMode="External"/><Relationship Id="rId11" Type="http://schemas.openxmlformats.org/officeDocument/2006/relationships/hyperlink" Target="http://www.w3schools.com/cssref/default.asp#lists" TargetMode="External"/><Relationship Id="rId5" Type="http://schemas.openxmlformats.org/officeDocument/2006/relationships/hyperlink" Target="http://www.w3schools.com/cssref/default.asp#flexible" TargetMode="External"/><Relationship Id="rId15" Type="http://schemas.openxmlformats.org/officeDocument/2006/relationships/hyperlink" Target="http://www.w3schools.com/cssref/default.asp#user" TargetMode="External"/><Relationship Id="rId23" Type="http://schemas.openxmlformats.org/officeDocument/2006/relationships/hyperlink" Target="http://www.w3schools.com/cssref/default.asp#marquee" TargetMode="External"/><Relationship Id="rId10" Type="http://schemas.openxmlformats.org/officeDocument/2006/relationships/hyperlink" Target="http://www.w3schools.com/cssref/default.asp#table" TargetMode="External"/><Relationship Id="rId19" Type="http://schemas.openxmlformats.org/officeDocument/2006/relationships/hyperlink" Target="http://www.w3schools.com/cssref/default.asp#filter" TargetMode="External"/><Relationship Id="rId4" Type="http://schemas.openxmlformats.org/officeDocument/2006/relationships/hyperlink" Target="http://www.w3schools.com/cssref/default.asp#basic" TargetMode="External"/><Relationship Id="rId9" Type="http://schemas.openxmlformats.org/officeDocument/2006/relationships/hyperlink" Target="http://www.w3schools.com/cssref/default.asp#writing" TargetMode="External"/><Relationship Id="rId14" Type="http://schemas.openxmlformats.org/officeDocument/2006/relationships/hyperlink" Target="http://www.w3schools.com/cssref/default.asp#transition" TargetMode="External"/><Relationship Id="rId22" Type="http://schemas.openxmlformats.org/officeDocument/2006/relationships/hyperlink" Target="http://www.w3schools.com/cssref/default.asp#speech"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hyperlink" Target="http://www.adobe.com/uk/products/dreamweaver.html" TargetMode="External"/><Relationship Id="rId2" Type="http://schemas.openxmlformats.org/officeDocument/2006/relationships/hyperlink" Target="http://ithelp.port.ac.uk/questions/399/Adobe+Home+Use+Program" TargetMode="External"/><Relationship Id="rId1" Type="http://schemas.openxmlformats.org/officeDocument/2006/relationships/slideLayout" Target="../slideLayouts/slideLayout13.xml"/><Relationship Id="rId6" Type="http://schemas.openxmlformats.org/officeDocument/2006/relationships/hyperlink" Target="http://www.w3schools.com/" TargetMode="External"/><Relationship Id="rId5" Type="http://schemas.openxmlformats.org/officeDocument/2006/relationships/hyperlink" Target="http://www.w3.org/TR/html5/" TargetMode="External"/><Relationship Id="rId4" Type="http://schemas.openxmlformats.org/officeDocument/2006/relationships/hyperlink" Target="http://www.w3.org/TR/html401/"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Webpage design for researchers</a:t>
            </a:r>
            <a:endParaRPr lang="en-GB" dirty="0"/>
          </a:p>
        </p:txBody>
      </p:sp>
      <p:sp>
        <p:nvSpPr>
          <p:cNvPr id="3" name="Subtitle 2"/>
          <p:cNvSpPr>
            <a:spLocks noGrp="1"/>
          </p:cNvSpPr>
          <p:nvPr>
            <p:ph type="subTitle" idx="1"/>
          </p:nvPr>
        </p:nvSpPr>
        <p:spPr/>
        <p:txBody>
          <a:bodyPr/>
          <a:lstStyle/>
          <a:p>
            <a:r>
              <a:rPr lang="en-GB" dirty="0" smtClean="0"/>
              <a:t>Dr Jim Briggs</a:t>
            </a:r>
          </a:p>
          <a:p>
            <a:r>
              <a:rPr lang="en-GB" dirty="0" smtClean="0"/>
              <a:t>jim.briggs@port.ac.uk</a:t>
            </a:r>
            <a:endParaRPr lang="en-GB" dirty="0"/>
          </a:p>
        </p:txBody>
      </p:sp>
      <p:sp>
        <p:nvSpPr>
          <p:cNvPr id="4" name="Footer Placeholder 3"/>
          <p:cNvSpPr>
            <a:spLocks noGrp="1"/>
          </p:cNvSpPr>
          <p:nvPr>
            <p:ph type="ftr" sz="quarter" idx="11"/>
          </p:nvPr>
        </p:nvSpPr>
        <p:spPr/>
        <p:txBody>
          <a:bodyPr/>
          <a:lstStyle/>
          <a:p>
            <a:pPr>
              <a:defRPr/>
            </a:pPr>
            <a:endParaRPr lang="en-GB"/>
          </a:p>
        </p:txBody>
      </p:sp>
      <p:sp>
        <p:nvSpPr>
          <p:cNvPr id="5" name="Slide Number Placeholder 4"/>
          <p:cNvSpPr>
            <a:spLocks noGrp="1"/>
          </p:cNvSpPr>
          <p:nvPr>
            <p:ph type="sldNum" sz="quarter" idx="10"/>
          </p:nvPr>
        </p:nvSpPr>
        <p:spPr/>
        <p:txBody>
          <a:bodyPr/>
          <a:lstStyle/>
          <a:p>
            <a:fld id="{493C3F46-5F83-4A78-8845-7875AEFB969B}" type="slidenum">
              <a:rPr lang="en-GB" smtClean="0"/>
              <a:pPr/>
              <a:t>1</a:t>
            </a:fld>
            <a:endParaRPr lang="en-GB"/>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more complex example</a:t>
            </a:r>
            <a:endParaRPr lang="en-GB" dirty="0"/>
          </a:p>
        </p:txBody>
      </p:sp>
      <p:sp>
        <p:nvSpPr>
          <p:cNvPr id="3" name="Content Placeholder 2"/>
          <p:cNvSpPr>
            <a:spLocks noGrp="1"/>
          </p:cNvSpPr>
          <p:nvPr>
            <p:ph idx="1"/>
          </p:nvPr>
        </p:nvSpPr>
        <p:spPr/>
        <p:txBody>
          <a:bodyPr numCol="2">
            <a:normAutofit fontScale="32500" lnSpcReduction="20000"/>
          </a:bodyPr>
          <a:lstStyle/>
          <a:p>
            <a:pPr marL="0" indent="0">
              <a:buNone/>
            </a:pPr>
            <a:r>
              <a:rPr lang="en-GB" dirty="0"/>
              <a:t>&lt;!DOCTYPE HTML PUBLIC "-//W3C//DTD HTML 4.0 Transitional//EN"&gt;</a:t>
            </a:r>
          </a:p>
          <a:p>
            <a:pPr marL="0" indent="0">
              <a:buNone/>
            </a:pPr>
            <a:r>
              <a:rPr lang="en-GB" dirty="0"/>
              <a:t>&lt;HTML</a:t>
            </a:r>
            <a:r>
              <a:rPr lang="en-GB" dirty="0" smtClean="0"/>
              <a:t>&gt;&lt;</a:t>
            </a:r>
            <a:r>
              <a:rPr lang="en-GB" dirty="0"/>
              <a:t>HEAD&gt;</a:t>
            </a:r>
          </a:p>
          <a:p>
            <a:pPr marL="0" indent="0">
              <a:buNone/>
            </a:pPr>
            <a:r>
              <a:rPr lang="en-GB" dirty="0"/>
              <a:t>   &lt;META http-</a:t>
            </a:r>
            <a:r>
              <a:rPr lang="en-GB" dirty="0" err="1"/>
              <a:t>equiv</a:t>
            </a:r>
            <a:r>
              <a:rPr lang="en-GB" dirty="0"/>
              <a:t>="Content-Type" content="text/html; charset=iso-8859-1"&gt;</a:t>
            </a:r>
          </a:p>
          <a:p>
            <a:pPr marL="0" indent="0">
              <a:buNone/>
            </a:pPr>
            <a:r>
              <a:rPr lang="en-GB" dirty="0" smtClean="0"/>
              <a:t>&lt;</a:t>
            </a:r>
            <a:r>
              <a:rPr lang="en-GB" dirty="0"/>
              <a:t>TITLE&gt;Web architecture&lt;/TITLE&gt;</a:t>
            </a:r>
          </a:p>
          <a:p>
            <a:pPr marL="0" indent="0">
              <a:buNone/>
            </a:pPr>
            <a:r>
              <a:rPr lang="en-GB" dirty="0" smtClean="0"/>
              <a:t>&lt;</a:t>
            </a:r>
            <a:r>
              <a:rPr lang="en-GB" dirty="0"/>
              <a:t>link </a:t>
            </a:r>
            <a:r>
              <a:rPr lang="en-GB" dirty="0" err="1"/>
              <a:t>href</a:t>
            </a:r>
            <a:r>
              <a:rPr lang="en-GB" dirty="0"/>
              <a:t>="../../../style.css" </a:t>
            </a:r>
            <a:r>
              <a:rPr lang="en-GB" dirty="0" err="1"/>
              <a:t>rel</a:t>
            </a:r>
            <a:r>
              <a:rPr lang="en-GB" dirty="0"/>
              <a:t>="stylesheet" type="text/</a:t>
            </a:r>
            <a:r>
              <a:rPr lang="en-GB" dirty="0" err="1"/>
              <a:t>css</a:t>
            </a:r>
            <a:r>
              <a:rPr lang="en-GB" dirty="0"/>
              <a:t>"&gt;</a:t>
            </a:r>
          </a:p>
          <a:p>
            <a:pPr marL="0" indent="0">
              <a:buNone/>
            </a:pPr>
            <a:r>
              <a:rPr lang="en-GB" dirty="0"/>
              <a:t>&lt;/HEAD&gt;</a:t>
            </a:r>
          </a:p>
          <a:p>
            <a:pPr marL="0" indent="0">
              <a:buNone/>
            </a:pPr>
            <a:r>
              <a:rPr lang="en-GB" dirty="0"/>
              <a:t>&lt;BODY </a:t>
            </a:r>
            <a:r>
              <a:rPr lang="en-GB" dirty="0" err="1"/>
              <a:t>bgcolor</a:t>
            </a:r>
            <a:r>
              <a:rPr lang="en-GB" dirty="0"/>
              <a:t>="#FFFFFF"&gt;</a:t>
            </a:r>
          </a:p>
          <a:p>
            <a:pPr marL="0" indent="0">
              <a:buNone/>
            </a:pPr>
            <a:r>
              <a:rPr lang="en-GB" dirty="0" smtClean="0"/>
              <a:t>&lt;H1&gt;Web architecture&lt;/</a:t>
            </a:r>
            <a:r>
              <a:rPr lang="en-GB" dirty="0"/>
              <a:t>H1&gt;</a:t>
            </a:r>
          </a:p>
          <a:p>
            <a:pPr marL="0" indent="0">
              <a:buNone/>
            </a:pPr>
            <a:r>
              <a:rPr lang="en-GB" dirty="0" smtClean="0"/>
              <a:t>&lt;</a:t>
            </a:r>
            <a:r>
              <a:rPr lang="en-GB" dirty="0"/>
              <a:t>div class=Section1&gt; </a:t>
            </a:r>
          </a:p>
          <a:p>
            <a:pPr marL="0" indent="0">
              <a:buNone/>
            </a:pPr>
            <a:r>
              <a:rPr lang="en-GB" dirty="0"/>
              <a:t>    &lt;p class=</a:t>
            </a:r>
            <a:r>
              <a:rPr lang="en-GB" dirty="0" err="1"/>
              <a:t>MsoTitle</a:t>
            </a:r>
            <a:r>
              <a:rPr lang="en-GB" dirty="0"/>
              <a:t>&gt;In this section we recap what we already expect you know </a:t>
            </a:r>
          </a:p>
          <a:p>
            <a:pPr marL="0" indent="0">
              <a:buNone/>
            </a:pPr>
            <a:r>
              <a:rPr lang="en-GB" dirty="0"/>
              <a:t>        about how web applications work.&lt;/p&gt;</a:t>
            </a:r>
          </a:p>
          <a:p>
            <a:pPr marL="0" indent="0">
              <a:buNone/>
            </a:pPr>
            <a:r>
              <a:rPr lang="en-GB" dirty="0"/>
              <a:t>    &lt;p class=</a:t>
            </a:r>
            <a:r>
              <a:rPr lang="en-GB" dirty="0" err="1"/>
              <a:t>MsoTitle</a:t>
            </a:r>
            <a:r>
              <a:rPr lang="en-GB" dirty="0"/>
              <a:t>&gt;The World-Wide Web is an example of a distributed computer system. It is a specific type of distributed system called a client-server system. Client computers connect to server computers to request some service</a:t>
            </a:r>
            <a:r>
              <a:rPr lang="en-GB" dirty="0" smtClean="0"/>
              <a:t>..&lt;/</a:t>
            </a:r>
            <a:r>
              <a:rPr lang="en-GB" dirty="0"/>
              <a:t>p&gt;</a:t>
            </a:r>
          </a:p>
          <a:p>
            <a:pPr marL="0" indent="0">
              <a:buNone/>
            </a:pPr>
            <a:r>
              <a:rPr lang="en-GB" dirty="0"/>
              <a:t>    &lt;table </a:t>
            </a:r>
            <a:r>
              <a:rPr lang="en-GB" dirty="0" err="1"/>
              <a:t>cellpadding</a:t>
            </a:r>
            <a:r>
              <a:rPr lang="en-GB" dirty="0"/>
              <a:t>=0 </a:t>
            </a:r>
            <a:r>
              <a:rPr lang="en-GB" dirty="0" err="1"/>
              <a:t>cellspacing</a:t>
            </a:r>
            <a:r>
              <a:rPr lang="en-GB" dirty="0"/>
              <a:t>=0&gt;</a:t>
            </a:r>
          </a:p>
          <a:p>
            <a:pPr marL="0" indent="0">
              <a:buNone/>
            </a:pPr>
            <a:r>
              <a:rPr lang="en-GB" dirty="0"/>
              <a:t>        &lt;</a:t>
            </a:r>
            <a:r>
              <a:rPr lang="en-GB" dirty="0" err="1"/>
              <a:t>tr</a:t>
            </a:r>
            <a:r>
              <a:rPr lang="en-GB" dirty="0"/>
              <a:t>&gt; </a:t>
            </a:r>
          </a:p>
          <a:p>
            <a:pPr marL="0" indent="0">
              <a:buNone/>
            </a:pPr>
            <a:r>
              <a:rPr lang="en-GB" dirty="0"/>
              <a:t>            &lt;td width=2 height=0 class="Normal"&gt;&lt;/td&gt;</a:t>
            </a:r>
          </a:p>
          <a:p>
            <a:pPr marL="0" indent="0">
              <a:buNone/>
            </a:pPr>
            <a:r>
              <a:rPr lang="en-GB" dirty="0"/>
              <a:t>        &lt;/</a:t>
            </a:r>
            <a:r>
              <a:rPr lang="en-GB" dirty="0" err="1"/>
              <a:t>tr</a:t>
            </a:r>
            <a:r>
              <a:rPr lang="en-GB" dirty="0"/>
              <a:t>&gt;</a:t>
            </a:r>
          </a:p>
          <a:p>
            <a:pPr marL="0" indent="0">
              <a:buNone/>
            </a:pPr>
            <a:r>
              <a:rPr lang="en-GB" dirty="0"/>
              <a:t>        &lt;</a:t>
            </a:r>
            <a:r>
              <a:rPr lang="en-GB" dirty="0" err="1"/>
              <a:t>tr</a:t>
            </a:r>
            <a:r>
              <a:rPr lang="en-GB" dirty="0"/>
              <a:t>&gt; </a:t>
            </a:r>
          </a:p>
          <a:p>
            <a:pPr marL="0" indent="0">
              <a:buNone/>
            </a:pPr>
            <a:r>
              <a:rPr lang="en-GB" dirty="0"/>
              <a:t>            &lt;td class="Normal"&gt;&lt;/td&gt;</a:t>
            </a:r>
          </a:p>
          <a:p>
            <a:pPr marL="0" indent="0">
              <a:buNone/>
            </a:pPr>
            <a:r>
              <a:rPr lang="en-GB" dirty="0"/>
              <a:t>            &lt;td class="Normal</a:t>
            </a:r>
            <a:r>
              <a:rPr lang="en-GB" dirty="0" smtClean="0"/>
              <a:t>"&gt;</a:t>
            </a:r>
          </a:p>
          <a:p>
            <a:pPr marL="0" indent="0">
              <a:buNone/>
            </a:pPr>
            <a:r>
              <a:rPr lang="en-GB" dirty="0"/>
              <a:t> </a:t>
            </a:r>
            <a:r>
              <a:rPr lang="en-GB" dirty="0" smtClean="0"/>
              <a:t>           &lt;</a:t>
            </a:r>
            <a:r>
              <a:rPr lang="en-GB" dirty="0" err="1"/>
              <a:t>img</a:t>
            </a:r>
            <a:r>
              <a:rPr lang="en-GB" dirty="0"/>
              <a:t> width=637 height=218 </a:t>
            </a:r>
            <a:r>
              <a:rPr lang="en-GB" dirty="0" err="1"/>
              <a:t>src</a:t>
            </a:r>
            <a:r>
              <a:rPr lang="en-GB" dirty="0"/>
              <a:t>="../images/BasicWebArchitecture.gif"</a:t>
            </a:r>
          </a:p>
          <a:p>
            <a:pPr marL="0" indent="0">
              <a:buNone/>
            </a:pPr>
            <a:r>
              <a:rPr lang="en-GB" dirty="0"/>
              <a:t>   alt="Text Box:  </a:t>
            </a:r>
            <a:r>
              <a:rPr lang="en-GB" dirty="0" smtClean="0"/>
              <a:t>Figure </a:t>
            </a:r>
            <a:r>
              <a:rPr lang="en-GB" dirty="0"/>
              <a:t>1 - Basic architecture of a web </a:t>
            </a:r>
            <a:r>
              <a:rPr lang="en-GB" dirty="0" smtClean="0"/>
              <a:t>application"&gt;&lt;/</a:t>
            </a:r>
            <a:r>
              <a:rPr lang="en-GB" dirty="0"/>
              <a:t>td&gt;</a:t>
            </a:r>
          </a:p>
          <a:p>
            <a:pPr marL="0" indent="0">
              <a:buNone/>
            </a:pPr>
            <a:r>
              <a:rPr lang="en-GB" dirty="0"/>
              <a:t>        &lt;/</a:t>
            </a:r>
            <a:r>
              <a:rPr lang="en-GB" dirty="0" err="1"/>
              <a:t>tr</a:t>
            </a:r>
            <a:r>
              <a:rPr lang="en-GB" dirty="0"/>
              <a:t>&gt;</a:t>
            </a:r>
          </a:p>
          <a:p>
            <a:pPr marL="0" indent="0">
              <a:buNone/>
            </a:pPr>
            <a:r>
              <a:rPr lang="en-GB" dirty="0"/>
              <a:t>    &lt;/table&gt;</a:t>
            </a:r>
          </a:p>
          <a:p>
            <a:pPr marL="0" indent="0">
              <a:buNone/>
            </a:pPr>
            <a:r>
              <a:rPr lang="en-GB" dirty="0"/>
              <a:t>    &lt;p&gt;Figure 1 shows the basic architecture of any web application. &lt;/p&gt;</a:t>
            </a:r>
          </a:p>
          <a:p>
            <a:pPr marL="0" indent="0">
              <a:buNone/>
            </a:pPr>
            <a:r>
              <a:rPr lang="en-GB" dirty="0"/>
              <a:t>    &lt;p&gt;The two computers talk to each other over the Internet (or an Intranet) </a:t>
            </a:r>
          </a:p>
          <a:p>
            <a:pPr marL="0" indent="0">
              <a:buNone/>
            </a:pPr>
            <a:r>
              <a:rPr lang="en-GB" dirty="0"/>
              <a:t>        using standard protocols.&lt;/p&gt;</a:t>
            </a:r>
          </a:p>
          <a:p>
            <a:pPr marL="0" indent="0">
              <a:buNone/>
            </a:pPr>
            <a:r>
              <a:rPr lang="en-GB" dirty="0" smtClean="0"/>
              <a:t>&lt;</a:t>
            </a:r>
            <a:r>
              <a:rPr lang="en-GB" dirty="0"/>
              <a:t>p&gt;If you are not already familiar with these concepts, try one or more of </a:t>
            </a:r>
          </a:p>
          <a:p>
            <a:pPr marL="0" indent="0">
              <a:buNone/>
            </a:pPr>
            <a:r>
              <a:rPr lang="en-GB" dirty="0"/>
              <a:t>        the following sources:&lt;/p&gt;</a:t>
            </a:r>
          </a:p>
          <a:p>
            <a:pPr marL="0" indent="0">
              <a:buNone/>
            </a:pPr>
            <a:r>
              <a:rPr lang="en-GB" dirty="0"/>
              <a:t>&lt;/div&gt;</a:t>
            </a:r>
          </a:p>
          <a:p>
            <a:pPr marL="0" indent="0">
              <a:buNone/>
            </a:pPr>
            <a:r>
              <a:rPr lang="en-GB" dirty="0"/>
              <a:t>&lt;</a:t>
            </a:r>
            <a:r>
              <a:rPr lang="en-GB" dirty="0" err="1"/>
              <a:t>ul</a:t>
            </a:r>
            <a:r>
              <a:rPr lang="en-GB" dirty="0"/>
              <a:t>&gt;</a:t>
            </a:r>
          </a:p>
          <a:p>
            <a:pPr marL="0" indent="0">
              <a:buNone/>
            </a:pPr>
            <a:r>
              <a:rPr lang="en-GB" dirty="0"/>
              <a:t>    &lt;li&gt;</a:t>
            </a:r>
          </a:p>
          <a:p>
            <a:pPr marL="0" indent="0">
              <a:buNone/>
            </a:pPr>
            <a:r>
              <a:rPr lang="en-GB" dirty="0"/>
              <a:t>        &lt;div </a:t>
            </a:r>
            <a:r>
              <a:rPr lang="en-GB" dirty="0" smtClean="0"/>
              <a:t>class=Section1&gt;</a:t>
            </a:r>
          </a:p>
          <a:p>
            <a:pPr marL="0" indent="0">
              <a:buNone/>
            </a:pPr>
            <a:r>
              <a:rPr lang="en-GB" dirty="0"/>
              <a:t> </a:t>
            </a:r>
            <a:r>
              <a:rPr lang="en-GB" dirty="0" smtClean="0"/>
              <a:t>      &lt;a </a:t>
            </a:r>
            <a:r>
              <a:rPr lang="en-GB" dirty="0" err="1"/>
              <a:t>href</a:t>
            </a:r>
            <a:r>
              <a:rPr lang="en-GB" dirty="0"/>
              <a:t>="http://www.wdvl.com/"&gt;Web Developer's Virtual Library&lt;/a&gt; </a:t>
            </a:r>
          </a:p>
          <a:p>
            <a:pPr marL="0" indent="0">
              <a:buNone/>
            </a:pPr>
            <a:r>
              <a:rPr lang="en-GB" dirty="0"/>
              <a:t>            &lt;a </a:t>
            </a:r>
            <a:r>
              <a:rPr lang="en-GB" dirty="0" err="1"/>
              <a:t>href</a:t>
            </a:r>
            <a:r>
              <a:rPr lang="en-GB" dirty="0"/>
              <a:t>="http://www.wdvl.com</a:t>
            </a:r>
            <a:r>
              <a:rPr lang="en-GB" dirty="0" smtClean="0"/>
              <a:t>/"&gt;</a:t>
            </a:r>
          </a:p>
          <a:p>
            <a:pPr marL="0" indent="0">
              <a:buNone/>
            </a:pPr>
            <a:r>
              <a:rPr lang="en-GB" dirty="0"/>
              <a:t> </a:t>
            </a:r>
            <a:r>
              <a:rPr lang="en-GB" dirty="0" smtClean="0"/>
              <a:t>           &lt;</a:t>
            </a:r>
            <a:r>
              <a:rPr lang="en-GB" dirty="0"/>
              <a:t>img border=0 width=202 </a:t>
            </a:r>
            <a:r>
              <a:rPr lang="en-GB" dirty="0" smtClean="0"/>
              <a:t>height=35 </a:t>
            </a:r>
            <a:r>
              <a:rPr lang="en-GB" dirty="0" err="1" smtClean="0"/>
              <a:t>src</a:t>
            </a:r>
            <a:r>
              <a:rPr lang="en-GB" dirty="0"/>
              <a:t>="../images/WDVL_logo.gif</a:t>
            </a:r>
            <a:r>
              <a:rPr lang="en-GB" dirty="0" smtClean="0"/>
              <a:t>"&gt;</a:t>
            </a:r>
          </a:p>
          <a:p>
            <a:pPr marL="0" indent="0">
              <a:buNone/>
            </a:pPr>
            <a:r>
              <a:rPr lang="en-GB" dirty="0" smtClean="0"/>
              <a:t>       &lt;/</a:t>
            </a:r>
            <a:r>
              <a:rPr lang="en-GB" dirty="0"/>
              <a:t>a</a:t>
            </a:r>
            <a:r>
              <a:rPr lang="en-GB" dirty="0" smtClean="0"/>
              <a:t>&gt;&amp;</a:t>
            </a:r>
            <a:r>
              <a:rPr lang="en-GB" dirty="0" err="1"/>
              <a:t>nbsp;particularly</a:t>
            </a:r>
            <a:r>
              <a:rPr lang="en-GB" dirty="0"/>
              <a:t> the section on &lt;a </a:t>
            </a:r>
            <a:r>
              <a:rPr lang="en-GB" dirty="0" err="1" smtClean="0"/>
              <a:t>href</a:t>
            </a:r>
            <a:r>
              <a:rPr lang="en-GB" dirty="0" smtClean="0"/>
              <a:t>=http</a:t>
            </a:r>
            <a:r>
              <a:rPr lang="en-GB" dirty="0"/>
              <a:t>://www.wdvl.com/Authoring/HTML</a:t>
            </a:r>
            <a:r>
              <a:rPr lang="en-GB" dirty="0" smtClean="0"/>
              <a:t>/&gt; HTML</a:t>
            </a:r>
            <a:r>
              <a:rPr lang="en-GB" dirty="0"/>
              <a:t>&lt;/</a:t>
            </a:r>
            <a:r>
              <a:rPr lang="en-GB" dirty="0" smtClean="0"/>
              <a:t>a&gt;</a:t>
            </a:r>
          </a:p>
          <a:p>
            <a:pPr marL="0" indent="0">
              <a:buNone/>
            </a:pPr>
            <a:r>
              <a:rPr lang="en-GB" dirty="0"/>
              <a:t> </a:t>
            </a:r>
            <a:r>
              <a:rPr lang="en-GB" dirty="0" smtClean="0"/>
              <a:t>       /</a:t>
            </a:r>
            <a:r>
              <a:rPr lang="en-GB" dirty="0"/>
              <a:t>div&gt;</a:t>
            </a:r>
          </a:p>
          <a:p>
            <a:pPr marL="0" indent="0">
              <a:buNone/>
            </a:pPr>
            <a:r>
              <a:rPr lang="en-GB" dirty="0"/>
              <a:t>    &lt;/li&gt;</a:t>
            </a:r>
          </a:p>
          <a:p>
            <a:pPr marL="0" indent="0">
              <a:buNone/>
            </a:pPr>
            <a:r>
              <a:rPr lang="en-GB" dirty="0"/>
              <a:t>    &lt;li&gt;</a:t>
            </a:r>
          </a:p>
          <a:p>
            <a:pPr marL="0" indent="0">
              <a:buNone/>
            </a:pPr>
            <a:r>
              <a:rPr lang="en-GB" dirty="0"/>
              <a:t>        &lt;div class=Section1</a:t>
            </a:r>
            <a:r>
              <a:rPr lang="en-GB" dirty="0" smtClean="0"/>
              <a:t>&gt;</a:t>
            </a:r>
          </a:p>
          <a:p>
            <a:pPr marL="0" indent="0">
              <a:buNone/>
            </a:pPr>
            <a:r>
              <a:rPr lang="en-GB" dirty="0"/>
              <a:t> </a:t>
            </a:r>
            <a:r>
              <a:rPr lang="en-GB" dirty="0" smtClean="0"/>
              <a:t>       &lt;</a:t>
            </a:r>
            <a:r>
              <a:rPr lang="en-GB" dirty="0"/>
              <a:t>a</a:t>
            </a:r>
          </a:p>
          <a:p>
            <a:pPr marL="0" indent="0">
              <a:buNone/>
            </a:pPr>
            <a:r>
              <a:rPr lang="en-GB" dirty="0" err="1"/>
              <a:t>href</a:t>
            </a:r>
            <a:r>
              <a:rPr lang="en-GB" dirty="0"/>
              <a:t>="http://www.learnthenet.com/english/animate/webworks.html</a:t>
            </a:r>
            <a:r>
              <a:rPr lang="en-GB" dirty="0" smtClean="0"/>
              <a:t>"&gt;How </a:t>
            </a:r>
            <a:r>
              <a:rPr lang="en-GB" dirty="0"/>
              <a:t>the Web Works&lt;/a&gt; </a:t>
            </a:r>
          </a:p>
          <a:p>
            <a:pPr marL="0" indent="0">
              <a:buNone/>
            </a:pPr>
            <a:r>
              <a:rPr lang="en-GB" dirty="0"/>
              <a:t>            for a brief explanation of URLs&lt;/span&gt;&lt;/div&gt;</a:t>
            </a:r>
          </a:p>
          <a:p>
            <a:pPr marL="0" indent="0">
              <a:buNone/>
            </a:pPr>
            <a:r>
              <a:rPr lang="en-GB" dirty="0"/>
              <a:t>    &lt;/li&gt;</a:t>
            </a:r>
          </a:p>
          <a:p>
            <a:pPr marL="0" indent="0">
              <a:buNone/>
            </a:pPr>
            <a:r>
              <a:rPr lang="en-GB" dirty="0" smtClean="0"/>
              <a:t>&lt;/</a:t>
            </a:r>
            <a:r>
              <a:rPr lang="en-GB" dirty="0" err="1"/>
              <a:t>ul</a:t>
            </a:r>
            <a:r>
              <a:rPr lang="en-GB" dirty="0"/>
              <a:t>&gt;</a:t>
            </a:r>
          </a:p>
          <a:p>
            <a:pPr marL="0" indent="0">
              <a:buNone/>
            </a:pPr>
            <a:r>
              <a:rPr lang="en-GB" dirty="0" smtClean="0"/>
              <a:t>&lt;/</a:t>
            </a:r>
            <a:r>
              <a:rPr lang="en-GB" dirty="0"/>
              <a:t>HTML&gt;</a:t>
            </a:r>
          </a:p>
          <a:p>
            <a:pPr marL="0" indent="0">
              <a:buNone/>
            </a:pPr>
            <a:endParaRPr lang="en-GB" dirty="0"/>
          </a:p>
        </p:txBody>
      </p:sp>
      <p:sp>
        <p:nvSpPr>
          <p:cNvPr id="4" name="Slide Number Placeholder 3"/>
          <p:cNvSpPr>
            <a:spLocks noGrp="1"/>
          </p:cNvSpPr>
          <p:nvPr>
            <p:ph type="sldNum" sz="quarter" idx="10"/>
          </p:nvPr>
        </p:nvSpPr>
        <p:spPr/>
        <p:txBody>
          <a:bodyPr/>
          <a:lstStyle/>
          <a:p>
            <a:fld id="{E2A009F4-6C13-47A9-B541-ECBC65E3CFF3}" type="slidenum">
              <a:rPr lang="en-GB" smtClean="0"/>
              <a:pPr/>
              <a:t>10</a:t>
            </a:fld>
            <a:endParaRPr lang="en-GB"/>
          </a:p>
        </p:txBody>
      </p:sp>
      <p:sp>
        <p:nvSpPr>
          <p:cNvPr id="5" name="Footer Placeholder 4"/>
          <p:cNvSpPr>
            <a:spLocks noGrp="1"/>
          </p:cNvSpPr>
          <p:nvPr>
            <p:ph type="ftr" sz="quarter" idx="11"/>
          </p:nvPr>
        </p:nvSpPr>
        <p:spPr/>
        <p:txBody>
          <a:bodyPr/>
          <a:lstStyle/>
          <a:p>
            <a:pPr>
              <a:defRPr/>
            </a:pPr>
            <a:endParaRPr lang="en-GB"/>
          </a:p>
        </p:txBody>
      </p:sp>
    </p:spTree>
    <p:extLst>
      <p:ext uri="{BB962C8B-B14F-4D97-AF65-F5344CB8AC3E}">
        <p14:creationId xmlns:p14="http://schemas.microsoft.com/office/powerpoint/2010/main" val="10838189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CSS?</a:t>
            </a:r>
            <a:endParaRPr lang="en-GB" dirty="0"/>
          </a:p>
        </p:txBody>
      </p:sp>
      <p:sp>
        <p:nvSpPr>
          <p:cNvPr id="3" name="Text Placeholder 2"/>
          <p:cNvSpPr>
            <a:spLocks noGrp="1"/>
          </p:cNvSpPr>
          <p:nvPr>
            <p:ph type="body" idx="1"/>
          </p:nvPr>
        </p:nvSpPr>
        <p:spPr/>
        <p:txBody>
          <a:bodyPr/>
          <a:lstStyle/>
          <a:p>
            <a:endParaRPr lang="en-GB"/>
          </a:p>
        </p:txBody>
      </p:sp>
      <p:sp>
        <p:nvSpPr>
          <p:cNvPr id="4" name="Footer Placeholder 3"/>
          <p:cNvSpPr>
            <a:spLocks noGrp="1"/>
          </p:cNvSpPr>
          <p:nvPr>
            <p:ph type="ftr" sz="quarter" idx="11"/>
          </p:nvPr>
        </p:nvSpPr>
        <p:spPr/>
        <p:txBody>
          <a:bodyPr/>
          <a:lstStyle/>
          <a:p>
            <a:pPr>
              <a:defRPr/>
            </a:pPr>
            <a:endParaRPr lang="en-GB"/>
          </a:p>
        </p:txBody>
      </p:sp>
      <p:sp>
        <p:nvSpPr>
          <p:cNvPr id="5" name="Slide Number Placeholder 4"/>
          <p:cNvSpPr>
            <a:spLocks noGrp="1"/>
          </p:cNvSpPr>
          <p:nvPr>
            <p:ph type="sldNum" sz="quarter" idx="10"/>
          </p:nvPr>
        </p:nvSpPr>
        <p:spPr/>
        <p:txBody>
          <a:bodyPr/>
          <a:lstStyle/>
          <a:p>
            <a:fld id="{8EDCDB19-028C-4658-887C-95A77F68A5D7}" type="slidenum">
              <a:rPr lang="en-GB" smtClean="0"/>
              <a:pPr/>
              <a:t>11</a:t>
            </a:fld>
            <a:endParaRPr lang="en-GB"/>
          </a:p>
        </p:txBody>
      </p:sp>
    </p:spTree>
    <p:extLst>
      <p:ext uri="{BB962C8B-B14F-4D97-AF65-F5344CB8AC3E}">
        <p14:creationId xmlns:p14="http://schemas.microsoft.com/office/powerpoint/2010/main" val="20173710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smtClean="0"/>
              <a:t>Context of CSS</a:t>
            </a:r>
            <a:endParaRPr lang="en-GB" dirty="0"/>
          </a:p>
        </p:txBody>
      </p:sp>
      <p:sp>
        <p:nvSpPr>
          <p:cNvPr id="7" name="Content Placeholder 6"/>
          <p:cNvSpPr>
            <a:spLocks noGrp="1"/>
          </p:cNvSpPr>
          <p:nvPr>
            <p:ph idx="1"/>
          </p:nvPr>
        </p:nvSpPr>
        <p:spPr/>
        <p:txBody>
          <a:bodyPr/>
          <a:lstStyle/>
          <a:p>
            <a:r>
              <a:rPr lang="en-GB" dirty="0" smtClean="0"/>
              <a:t>Early versions of HTML used special tags to indicate formatting</a:t>
            </a:r>
          </a:p>
          <a:p>
            <a:pPr lvl="1"/>
            <a:r>
              <a:rPr lang="en-GB" dirty="0" smtClean="0"/>
              <a:t>&lt;font&gt; &lt;</a:t>
            </a:r>
            <a:r>
              <a:rPr lang="en-GB" dirty="0" err="1" smtClean="0"/>
              <a:t>center</a:t>
            </a:r>
            <a:r>
              <a:rPr lang="en-GB" dirty="0" smtClean="0"/>
              <a:t>&gt; &lt;u&gt; are now deprecated</a:t>
            </a:r>
          </a:p>
          <a:p>
            <a:pPr lvl="1"/>
            <a:r>
              <a:rPr lang="en-GB" dirty="0" smtClean="0"/>
              <a:t>&lt;b&gt; &lt;</a:t>
            </a:r>
            <a:r>
              <a:rPr lang="en-GB" dirty="0" err="1" smtClean="0"/>
              <a:t>i</a:t>
            </a:r>
            <a:r>
              <a:rPr lang="en-GB" dirty="0" smtClean="0"/>
              <a:t>&gt; &lt;small&gt; &lt;big&gt; still exist</a:t>
            </a:r>
          </a:p>
          <a:p>
            <a:r>
              <a:rPr lang="en-GB" dirty="0" smtClean="0"/>
              <a:t>An important principle is to keep form and content separate</a:t>
            </a:r>
          </a:p>
          <a:p>
            <a:pPr lvl="1"/>
            <a:r>
              <a:rPr lang="en-GB" dirty="0" smtClean="0"/>
              <a:t>Content in HTML</a:t>
            </a:r>
          </a:p>
          <a:p>
            <a:pPr lvl="1"/>
            <a:r>
              <a:rPr lang="en-GB" dirty="0" smtClean="0"/>
              <a:t>Need to express "form" separately</a:t>
            </a:r>
            <a:endParaRPr lang="en-GB" dirty="0"/>
          </a:p>
        </p:txBody>
      </p:sp>
      <p:sp>
        <p:nvSpPr>
          <p:cNvPr id="4" name="Slide Number Placeholder 3"/>
          <p:cNvSpPr>
            <a:spLocks noGrp="1"/>
          </p:cNvSpPr>
          <p:nvPr>
            <p:ph type="sldNum" sz="quarter" idx="10"/>
          </p:nvPr>
        </p:nvSpPr>
        <p:spPr/>
        <p:txBody>
          <a:bodyPr/>
          <a:lstStyle/>
          <a:p>
            <a:fld id="{8EDCDB19-028C-4658-887C-95A77F68A5D7}" type="slidenum">
              <a:rPr lang="en-GB" smtClean="0"/>
              <a:pPr/>
              <a:t>12</a:t>
            </a:fld>
            <a:endParaRPr lang="en-GB"/>
          </a:p>
        </p:txBody>
      </p:sp>
      <p:sp>
        <p:nvSpPr>
          <p:cNvPr id="5" name="Footer Placeholder 4"/>
          <p:cNvSpPr>
            <a:spLocks noGrp="1"/>
          </p:cNvSpPr>
          <p:nvPr>
            <p:ph type="ftr" sz="quarter" idx="11"/>
          </p:nvPr>
        </p:nvSpPr>
        <p:spPr/>
        <p:txBody>
          <a:bodyPr/>
          <a:lstStyle/>
          <a:p>
            <a:pPr>
              <a:defRPr/>
            </a:pPr>
            <a:endParaRPr lang="en-GB"/>
          </a:p>
        </p:txBody>
      </p:sp>
    </p:spTree>
    <p:extLst>
      <p:ext uri="{BB962C8B-B14F-4D97-AF65-F5344CB8AC3E}">
        <p14:creationId xmlns:p14="http://schemas.microsoft.com/office/powerpoint/2010/main" val="42822515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Styles and stylesheets</a:t>
            </a:r>
            <a:endParaRPr lang="en-GB" dirty="0"/>
          </a:p>
        </p:txBody>
      </p:sp>
      <p:sp>
        <p:nvSpPr>
          <p:cNvPr id="3" name="Content Placeholder 2"/>
          <p:cNvSpPr>
            <a:spLocks noGrp="1"/>
          </p:cNvSpPr>
          <p:nvPr>
            <p:ph idx="1"/>
          </p:nvPr>
        </p:nvSpPr>
        <p:spPr/>
        <p:txBody>
          <a:bodyPr/>
          <a:lstStyle/>
          <a:p>
            <a:r>
              <a:rPr lang="en-GB" dirty="0" smtClean="0"/>
              <a:t>A set of rules on how a browser should display the style and layout of components of a document</a:t>
            </a:r>
          </a:p>
          <a:p>
            <a:r>
              <a:rPr lang="en-GB" dirty="0" smtClean="0"/>
              <a:t>In HTML you can put styles in 3 places:</a:t>
            </a:r>
          </a:p>
          <a:p>
            <a:pPr lvl="1"/>
            <a:r>
              <a:rPr lang="en-GB" dirty="0" smtClean="0"/>
              <a:t>in many HTML tags as a "style" attribute</a:t>
            </a:r>
          </a:p>
          <a:p>
            <a:pPr lvl="1"/>
            <a:r>
              <a:rPr lang="en-GB" dirty="0" smtClean="0"/>
              <a:t>in the HTML document in a &lt;style&gt; section</a:t>
            </a:r>
          </a:p>
          <a:p>
            <a:pPr lvl="1"/>
            <a:r>
              <a:rPr lang="en-GB" dirty="0" smtClean="0"/>
              <a:t>in a separately linked stylesheet document</a:t>
            </a:r>
          </a:p>
          <a:p>
            <a:pPr lvl="2"/>
            <a:r>
              <a:rPr lang="en-GB" dirty="0" smtClean="0"/>
              <a:t>advantageous because it can be shared</a:t>
            </a:r>
          </a:p>
          <a:p>
            <a:r>
              <a:rPr lang="en-GB" dirty="0" smtClean="0"/>
              <a:t>CSS is called Cascading Style Sheets because the above rules are applied in order</a:t>
            </a:r>
            <a:endParaRPr lang="en-GB" dirty="0"/>
          </a:p>
        </p:txBody>
      </p:sp>
      <p:sp>
        <p:nvSpPr>
          <p:cNvPr id="4" name="Slide Number Placeholder 3"/>
          <p:cNvSpPr>
            <a:spLocks noGrp="1"/>
          </p:cNvSpPr>
          <p:nvPr>
            <p:ph type="sldNum" sz="quarter" idx="10"/>
          </p:nvPr>
        </p:nvSpPr>
        <p:spPr/>
        <p:txBody>
          <a:bodyPr/>
          <a:lstStyle/>
          <a:p>
            <a:fld id="{E2A009F4-6C13-47A9-B541-ECBC65E3CFF3}" type="slidenum">
              <a:rPr lang="en-GB" smtClean="0"/>
              <a:pPr/>
              <a:t>13</a:t>
            </a:fld>
            <a:endParaRPr lang="en-GB"/>
          </a:p>
        </p:txBody>
      </p:sp>
      <p:sp>
        <p:nvSpPr>
          <p:cNvPr id="5" name="Footer Placeholder 4"/>
          <p:cNvSpPr>
            <a:spLocks noGrp="1"/>
          </p:cNvSpPr>
          <p:nvPr>
            <p:ph type="ftr" sz="quarter" idx="11"/>
          </p:nvPr>
        </p:nvSpPr>
        <p:spPr/>
        <p:txBody>
          <a:bodyPr/>
          <a:lstStyle/>
          <a:p>
            <a:pPr>
              <a:defRPr/>
            </a:pPr>
            <a:endParaRPr lang="en-GB"/>
          </a:p>
        </p:txBody>
      </p:sp>
    </p:spTree>
    <p:extLst>
      <p:ext uri="{BB962C8B-B14F-4D97-AF65-F5344CB8AC3E}">
        <p14:creationId xmlns:p14="http://schemas.microsoft.com/office/powerpoint/2010/main" val="841715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Style categories (CSS 3)</a:t>
            </a: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418261671"/>
              </p:ext>
            </p:extLst>
          </p:nvPr>
        </p:nvGraphicFramePr>
        <p:xfrm>
          <a:off x="685800" y="2644140"/>
          <a:ext cx="7772400" cy="2560320"/>
        </p:xfrm>
        <a:graphic>
          <a:graphicData uri="http://schemas.openxmlformats.org/drawingml/2006/table">
            <a:tbl>
              <a:tblPr/>
              <a:tblGrid>
                <a:gridCol w="2590800"/>
                <a:gridCol w="2590800"/>
                <a:gridCol w="2590800"/>
              </a:tblGrid>
              <a:tr h="0">
                <a:tc>
                  <a:txBody>
                    <a:bodyPr/>
                    <a:lstStyle/>
                    <a:p>
                      <a:pPr fontAlgn="t">
                        <a:buFont typeface="Arial" panose="020B0604020202020204" pitchFamily="34" charset="0"/>
                        <a:buChar char="•"/>
                      </a:pPr>
                      <a:r>
                        <a:rPr lang="en-GB" dirty="0" err="1">
                          <a:solidFill>
                            <a:schemeClr val="tx1"/>
                          </a:solidFill>
                          <a:hlinkClick r:id="rId2"/>
                        </a:rPr>
                        <a:t>Color</a:t>
                      </a:r>
                      <a:endParaRPr lang="en-GB" dirty="0">
                        <a:solidFill>
                          <a:schemeClr val="tx1"/>
                        </a:solidFill>
                      </a:endParaRPr>
                    </a:p>
                    <a:p>
                      <a:pPr fontAlgn="t">
                        <a:buFont typeface="Arial" panose="020B0604020202020204" pitchFamily="34" charset="0"/>
                        <a:buChar char="•"/>
                      </a:pPr>
                      <a:r>
                        <a:rPr lang="en-GB" dirty="0">
                          <a:solidFill>
                            <a:schemeClr val="tx1"/>
                          </a:solidFill>
                          <a:hlinkClick r:id="rId3"/>
                        </a:rPr>
                        <a:t>Background and Borders</a:t>
                      </a:r>
                      <a:endParaRPr lang="en-GB" dirty="0">
                        <a:solidFill>
                          <a:schemeClr val="tx1"/>
                        </a:solidFill>
                      </a:endParaRPr>
                    </a:p>
                    <a:p>
                      <a:pPr fontAlgn="t">
                        <a:buFont typeface="Arial" panose="020B0604020202020204" pitchFamily="34" charset="0"/>
                        <a:buChar char="•"/>
                      </a:pPr>
                      <a:r>
                        <a:rPr lang="en-GB" dirty="0">
                          <a:solidFill>
                            <a:schemeClr val="tx1"/>
                          </a:solidFill>
                          <a:hlinkClick r:id="rId4"/>
                        </a:rPr>
                        <a:t>Basic Box</a:t>
                      </a:r>
                      <a:endParaRPr lang="en-GB" dirty="0">
                        <a:solidFill>
                          <a:schemeClr val="tx1"/>
                        </a:solidFill>
                      </a:endParaRPr>
                    </a:p>
                    <a:p>
                      <a:pPr fontAlgn="t">
                        <a:buFont typeface="Arial" panose="020B0604020202020204" pitchFamily="34" charset="0"/>
                        <a:buChar char="•"/>
                      </a:pPr>
                      <a:r>
                        <a:rPr lang="en-GB" dirty="0">
                          <a:solidFill>
                            <a:schemeClr val="tx1"/>
                          </a:solidFill>
                          <a:hlinkClick r:id="rId5"/>
                        </a:rPr>
                        <a:t>Flexible Box</a:t>
                      </a:r>
                      <a:endParaRPr lang="en-GB" dirty="0">
                        <a:solidFill>
                          <a:schemeClr val="tx1"/>
                        </a:solidFill>
                      </a:endParaRPr>
                    </a:p>
                    <a:p>
                      <a:pPr fontAlgn="t">
                        <a:buFont typeface="Arial" panose="020B0604020202020204" pitchFamily="34" charset="0"/>
                        <a:buChar char="•"/>
                      </a:pPr>
                      <a:r>
                        <a:rPr lang="en-GB" dirty="0">
                          <a:solidFill>
                            <a:schemeClr val="tx1"/>
                          </a:solidFill>
                          <a:hlinkClick r:id="rId6"/>
                        </a:rPr>
                        <a:t>Text</a:t>
                      </a:r>
                      <a:endParaRPr lang="en-GB" dirty="0">
                        <a:solidFill>
                          <a:schemeClr val="tx1"/>
                        </a:solidFill>
                      </a:endParaRPr>
                    </a:p>
                    <a:p>
                      <a:pPr fontAlgn="t">
                        <a:buFont typeface="Arial" panose="020B0604020202020204" pitchFamily="34" charset="0"/>
                        <a:buChar char="•"/>
                      </a:pPr>
                      <a:r>
                        <a:rPr lang="en-GB" dirty="0">
                          <a:solidFill>
                            <a:schemeClr val="tx1"/>
                          </a:solidFill>
                          <a:hlinkClick r:id="rId7"/>
                        </a:rPr>
                        <a:t>Text Decoration</a:t>
                      </a:r>
                      <a:endParaRPr lang="en-GB" dirty="0">
                        <a:solidFill>
                          <a:schemeClr val="tx1"/>
                        </a:solidFill>
                      </a:endParaRPr>
                    </a:p>
                    <a:p>
                      <a:pPr fontAlgn="t">
                        <a:buFont typeface="Arial" panose="020B0604020202020204" pitchFamily="34" charset="0"/>
                        <a:buChar char="•"/>
                      </a:pPr>
                      <a:r>
                        <a:rPr lang="en-GB" dirty="0">
                          <a:solidFill>
                            <a:schemeClr val="tx1"/>
                          </a:solidFill>
                          <a:hlinkClick r:id="rId8"/>
                        </a:rPr>
                        <a:t>Fonts</a:t>
                      </a:r>
                      <a:endParaRPr lang="en-GB" dirty="0">
                        <a:solidFill>
                          <a:schemeClr val="tx1"/>
                        </a:solidFill>
                      </a:endParaRPr>
                    </a:p>
                    <a:p>
                      <a:pPr fontAlgn="t">
                        <a:buFont typeface="Arial" panose="020B0604020202020204" pitchFamily="34" charset="0"/>
                        <a:buChar char="•"/>
                      </a:pPr>
                      <a:r>
                        <a:rPr lang="en-GB" dirty="0">
                          <a:solidFill>
                            <a:schemeClr val="tx1"/>
                          </a:solidFill>
                          <a:hlinkClick r:id="rId9"/>
                        </a:rPr>
                        <a:t>Writing Modes</a:t>
                      </a:r>
                      <a:endParaRPr lang="en-GB" dirty="0">
                        <a:solidFill>
                          <a:schemeClr val="tx1"/>
                        </a:solidFill>
                      </a:endParaRPr>
                    </a:p>
                  </a:txBody>
                  <a:tcPr>
                    <a:lnL>
                      <a:noFill/>
                    </a:lnL>
                    <a:lnR>
                      <a:noFill/>
                    </a:lnR>
                    <a:lnT>
                      <a:noFill/>
                    </a:lnT>
                    <a:lnB>
                      <a:noFill/>
                    </a:lnB>
                    <a:solidFill>
                      <a:srgbClr val="FFFFFF"/>
                    </a:solidFill>
                  </a:tcPr>
                </a:tc>
                <a:tc>
                  <a:txBody>
                    <a:bodyPr/>
                    <a:lstStyle/>
                    <a:p>
                      <a:pPr fontAlgn="t">
                        <a:buFont typeface="Arial" panose="020B0604020202020204" pitchFamily="34" charset="0"/>
                        <a:buChar char="•"/>
                      </a:pPr>
                      <a:r>
                        <a:rPr lang="en-GB" dirty="0">
                          <a:solidFill>
                            <a:srgbClr val="660066"/>
                          </a:solidFill>
                          <a:hlinkClick r:id="rId10"/>
                        </a:rPr>
                        <a:t>Table</a:t>
                      </a:r>
                      <a:endParaRPr lang="en-GB" dirty="0">
                        <a:solidFill>
                          <a:srgbClr val="660066"/>
                        </a:solidFill>
                      </a:endParaRPr>
                    </a:p>
                    <a:p>
                      <a:pPr fontAlgn="t">
                        <a:buFont typeface="Arial" panose="020B0604020202020204" pitchFamily="34" charset="0"/>
                        <a:buChar char="•"/>
                      </a:pPr>
                      <a:r>
                        <a:rPr lang="en-GB" dirty="0">
                          <a:solidFill>
                            <a:srgbClr val="660066"/>
                          </a:solidFill>
                          <a:hlinkClick r:id="rId11"/>
                        </a:rPr>
                        <a:t>Lists and Counters</a:t>
                      </a:r>
                      <a:endParaRPr lang="en-GB" dirty="0">
                        <a:solidFill>
                          <a:srgbClr val="660066"/>
                        </a:solidFill>
                      </a:endParaRPr>
                    </a:p>
                    <a:p>
                      <a:pPr fontAlgn="t">
                        <a:buFont typeface="Arial" panose="020B0604020202020204" pitchFamily="34" charset="0"/>
                        <a:buChar char="•"/>
                      </a:pPr>
                      <a:r>
                        <a:rPr lang="en-GB" dirty="0">
                          <a:solidFill>
                            <a:srgbClr val="660066"/>
                          </a:solidFill>
                          <a:hlinkClick r:id="rId12"/>
                        </a:rPr>
                        <a:t>Animation</a:t>
                      </a:r>
                      <a:endParaRPr lang="en-GB" dirty="0">
                        <a:solidFill>
                          <a:srgbClr val="660066"/>
                        </a:solidFill>
                      </a:endParaRPr>
                    </a:p>
                    <a:p>
                      <a:pPr fontAlgn="t">
                        <a:buFont typeface="Arial" panose="020B0604020202020204" pitchFamily="34" charset="0"/>
                        <a:buChar char="•"/>
                      </a:pPr>
                      <a:r>
                        <a:rPr lang="en-GB" dirty="0">
                          <a:solidFill>
                            <a:srgbClr val="660066"/>
                          </a:solidFill>
                          <a:hlinkClick r:id="rId13"/>
                        </a:rPr>
                        <a:t>Transform</a:t>
                      </a:r>
                      <a:endParaRPr lang="en-GB" dirty="0">
                        <a:solidFill>
                          <a:srgbClr val="660066"/>
                        </a:solidFill>
                      </a:endParaRPr>
                    </a:p>
                    <a:p>
                      <a:pPr fontAlgn="t">
                        <a:buFont typeface="Arial" panose="020B0604020202020204" pitchFamily="34" charset="0"/>
                        <a:buChar char="•"/>
                      </a:pPr>
                      <a:r>
                        <a:rPr lang="en-GB" dirty="0">
                          <a:solidFill>
                            <a:srgbClr val="660066"/>
                          </a:solidFill>
                          <a:hlinkClick r:id="rId14"/>
                        </a:rPr>
                        <a:t>Transition</a:t>
                      </a:r>
                      <a:endParaRPr lang="en-GB" dirty="0">
                        <a:solidFill>
                          <a:srgbClr val="660066"/>
                        </a:solidFill>
                      </a:endParaRPr>
                    </a:p>
                    <a:p>
                      <a:pPr fontAlgn="t">
                        <a:buFont typeface="Arial" panose="020B0604020202020204" pitchFamily="34" charset="0"/>
                        <a:buChar char="•"/>
                      </a:pPr>
                      <a:r>
                        <a:rPr lang="en-GB" dirty="0">
                          <a:solidFill>
                            <a:srgbClr val="660066"/>
                          </a:solidFill>
                          <a:hlinkClick r:id="rId15"/>
                        </a:rPr>
                        <a:t>Basic User Interface</a:t>
                      </a:r>
                      <a:endParaRPr lang="en-GB" dirty="0">
                        <a:solidFill>
                          <a:srgbClr val="660066"/>
                        </a:solidFill>
                      </a:endParaRPr>
                    </a:p>
                    <a:p>
                      <a:pPr fontAlgn="t">
                        <a:buFont typeface="Arial" panose="020B0604020202020204" pitchFamily="34" charset="0"/>
                        <a:buChar char="•"/>
                      </a:pPr>
                      <a:r>
                        <a:rPr lang="en-GB" dirty="0">
                          <a:solidFill>
                            <a:srgbClr val="660066"/>
                          </a:solidFill>
                          <a:hlinkClick r:id="rId16"/>
                        </a:rPr>
                        <a:t>Multi-column</a:t>
                      </a:r>
                      <a:endParaRPr lang="en-GB" dirty="0">
                        <a:solidFill>
                          <a:srgbClr val="660066"/>
                        </a:solidFill>
                      </a:endParaRPr>
                    </a:p>
                  </a:txBody>
                  <a:tcPr>
                    <a:lnL>
                      <a:noFill/>
                    </a:lnL>
                    <a:lnR>
                      <a:noFill/>
                    </a:lnR>
                    <a:lnT>
                      <a:noFill/>
                    </a:lnT>
                    <a:lnB>
                      <a:noFill/>
                    </a:lnB>
                    <a:solidFill>
                      <a:srgbClr val="FFFFFF"/>
                    </a:solidFill>
                  </a:tcPr>
                </a:tc>
                <a:tc>
                  <a:txBody>
                    <a:bodyPr/>
                    <a:lstStyle/>
                    <a:p>
                      <a:pPr fontAlgn="t">
                        <a:buFont typeface="Arial" panose="020B0604020202020204" pitchFamily="34" charset="0"/>
                        <a:buChar char="•"/>
                      </a:pPr>
                      <a:r>
                        <a:rPr lang="en-GB" dirty="0">
                          <a:solidFill>
                            <a:srgbClr val="660066"/>
                          </a:solidFill>
                          <a:hlinkClick r:id="rId17"/>
                        </a:rPr>
                        <a:t>Paged Media</a:t>
                      </a:r>
                      <a:endParaRPr lang="en-GB" dirty="0">
                        <a:solidFill>
                          <a:srgbClr val="660066"/>
                        </a:solidFill>
                      </a:endParaRPr>
                    </a:p>
                    <a:p>
                      <a:pPr fontAlgn="t">
                        <a:buFont typeface="Arial" panose="020B0604020202020204" pitchFamily="34" charset="0"/>
                        <a:buChar char="•"/>
                      </a:pPr>
                      <a:r>
                        <a:rPr lang="en-GB" dirty="0">
                          <a:solidFill>
                            <a:srgbClr val="660066"/>
                          </a:solidFill>
                          <a:hlinkClick r:id="rId18"/>
                        </a:rPr>
                        <a:t>Generated Content</a:t>
                      </a:r>
                      <a:endParaRPr lang="en-GB" dirty="0">
                        <a:solidFill>
                          <a:srgbClr val="660066"/>
                        </a:solidFill>
                      </a:endParaRPr>
                    </a:p>
                    <a:p>
                      <a:pPr fontAlgn="t">
                        <a:buFont typeface="Arial" panose="020B0604020202020204" pitchFamily="34" charset="0"/>
                        <a:buChar char="•"/>
                      </a:pPr>
                      <a:r>
                        <a:rPr lang="en-GB" dirty="0">
                          <a:solidFill>
                            <a:srgbClr val="660066"/>
                          </a:solidFill>
                          <a:hlinkClick r:id="rId19"/>
                        </a:rPr>
                        <a:t>Filter Effects</a:t>
                      </a:r>
                      <a:endParaRPr lang="en-GB" dirty="0">
                        <a:solidFill>
                          <a:srgbClr val="660066"/>
                        </a:solidFill>
                      </a:endParaRPr>
                    </a:p>
                    <a:p>
                      <a:pPr fontAlgn="t">
                        <a:buFont typeface="Arial" panose="020B0604020202020204" pitchFamily="34" charset="0"/>
                        <a:buChar char="•"/>
                      </a:pPr>
                      <a:r>
                        <a:rPr lang="en-GB" dirty="0">
                          <a:solidFill>
                            <a:srgbClr val="660066"/>
                          </a:solidFill>
                          <a:hlinkClick r:id="rId20"/>
                        </a:rPr>
                        <a:t>Image/Replaced Content</a:t>
                      </a:r>
                      <a:endParaRPr lang="en-GB" dirty="0">
                        <a:solidFill>
                          <a:srgbClr val="660066"/>
                        </a:solidFill>
                      </a:endParaRPr>
                    </a:p>
                    <a:p>
                      <a:pPr fontAlgn="t">
                        <a:buFont typeface="Arial" panose="020B0604020202020204" pitchFamily="34" charset="0"/>
                        <a:buChar char="•"/>
                      </a:pPr>
                      <a:r>
                        <a:rPr lang="en-GB" dirty="0">
                          <a:solidFill>
                            <a:srgbClr val="660066"/>
                          </a:solidFill>
                          <a:hlinkClick r:id="rId21"/>
                        </a:rPr>
                        <a:t>Masking</a:t>
                      </a:r>
                      <a:endParaRPr lang="en-GB" dirty="0">
                        <a:solidFill>
                          <a:srgbClr val="660066"/>
                        </a:solidFill>
                      </a:endParaRPr>
                    </a:p>
                    <a:p>
                      <a:pPr fontAlgn="t">
                        <a:buFont typeface="Arial" panose="020B0604020202020204" pitchFamily="34" charset="0"/>
                        <a:buChar char="•"/>
                      </a:pPr>
                      <a:r>
                        <a:rPr lang="en-GB" dirty="0">
                          <a:solidFill>
                            <a:srgbClr val="660066"/>
                          </a:solidFill>
                          <a:hlinkClick r:id="rId22"/>
                        </a:rPr>
                        <a:t>Speech</a:t>
                      </a:r>
                      <a:endParaRPr lang="en-GB" dirty="0">
                        <a:solidFill>
                          <a:srgbClr val="660066"/>
                        </a:solidFill>
                      </a:endParaRPr>
                    </a:p>
                    <a:p>
                      <a:pPr fontAlgn="t">
                        <a:buFont typeface="Arial" panose="020B0604020202020204" pitchFamily="34" charset="0"/>
                        <a:buChar char="•"/>
                      </a:pPr>
                      <a:r>
                        <a:rPr lang="en-GB" dirty="0">
                          <a:solidFill>
                            <a:srgbClr val="660066"/>
                          </a:solidFill>
                          <a:hlinkClick r:id="rId23"/>
                        </a:rPr>
                        <a:t>Marquee</a:t>
                      </a:r>
                      <a:endParaRPr lang="en-GB" dirty="0">
                        <a:solidFill>
                          <a:srgbClr val="660066"/>
                        </a:solidFill>
                      </a:endParaRPr>
                    </a:p>
                  </a:txBody>
                  <a:tcPr>
                    <a:lnL>
                      <a:noFill/>
                    </a:lnL>
                    <a:lnR>
                      <a:noFill/>
                    </a:lnR>
                    <a:lnT>
                      <a:noFill/>
                    </a:lnT>
                    <a:lnB>
                      <a:noFill/>
                    </a:lnB>
                    <a:solidFill>
                      <a:srgbClr val="FFFFFF"/>
                    </a:solidFill>
                  </a:tcPr>
                </a:tc>
              </a:tr>
            </a:tbl>
          </a:graphicData>
        </a:graphic>
      </p:graphicFrame>
      <p:sp>
        <p:nvSpPr>
          <p:cNvPr id="4" name="Slide Number Placeholder 3"/>
          <p:cNvSpPr>
            <a:spLocks noGrp="1"/>
          </p:cNvSpPr>
          <p:nvPr>
            <p:ph type="sldNum" sz="quarter" idx="10"/>
          </p:nvPr>
        </p:nvSpPr>
        <p:spPr/>
        <p:txBody>
          <a:bodyPr/>
          <a:lstStyle/>
          <a:p>
            <a:fld id="{E2A009F4-6C13-47A9-B541-ECBC65E3CFF3}" type="slidenum">
              <a:rPr lang="en-GB" smtClean="0"/>
              <a:pPr/>
              <a:t>14</a:t>
            </a:fld>
            <a:endParaRPr lang="en-GB"/>
          </a:p>
        </p:txBody>
      </p:sp>
      <p:sp>
        <p:nvSpPr>
          <p:cNvPr id="5" name="Footer Placeholder 4"/>
          <p:cNvSpPr>
            <a:spLocks noGrp="1"/>
          </p:cNvSpPr>
          <p:nvPr>
            <p:ph type="ftr" sz="quarter" idx="11"/>
          </p:nvPr>
        </p:nvSpPr>
        <p:spPr/>
        <p:txBody>
          <a:bodyPr/>
          <a:lstStyle/>
          <a:p>
            <a:pPr>
              <a:defRPr/>
            </a:pPr>
            <a:endParaRPr lang="en-GB"/>
          </a:p>
        </p:txBody>
      </p:sp>
    </p:spTree>
    <p:extLst>
      <p:ext uri="{BB962C8B-B14F-4D97-AF65-F5344CB8AC3E}">
        <p14:creationId xmlns:p14="http://schemas.microsoft.com/office/powerpoint/2010/main" val="39276012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Take care</a:t>
            </a:r>
            <a:endParaRPr lang="en-GB" dirty="0"/>
          </a:p>
        </p:txBody>
      </p:sp>
      <p:sp>
        <p:nvSpPr>
          <p:cNvPr id="3" name="Content Placeholder 2"/>
          <p:cNvSpPr>
            <a:spLocks noGrp="1"/>
          </p:cNvSpPr>
          <p:nvPr>
            <p:ph idx="1"/>
          </p:nvPr>
        </p:nvSpPr>
        <p:spPr/>
        <p:txBody>
          <a:bodyPr/>
          <a:lstStyle/>
          <a:p>
            <a:r>
              <a:rPr lang="en-GB" dirty="0" smtClean="0"/>
              <a:t>Not all browsers support all properties (especially ones introduced in CSS3)</a:t>
            </a:r>
            <a:endParaRPr lang="en-GB" dirty="0"/>
          </a:p>
        </p:txBody>
      </p:sp>
      <p:sp>
        <p:nvSpPr>
          <p:cNvPr id="4" name="Slide Number Placeholder 3"/>
          <p:cNvSpPr>
            <a:spLocks noGrp="1"/>
          </p:cNvSpPr>
          <p:nvPr>
            <p:ph type="sldNum" sz="quarter" idx="10"/>
          </p:nvPr>
        </p:nvSpPr>
        <p:spPr/>
        <p:txBody>
          <a:bodyPr/>
          <a:lstStyle/>
          <a:p>
            <a:fld id="{E2A009F4-6C13-47A9-B541-ECBC65E3CFF3}" type="slidenum">
              <a:rPr lang="en-GB" smtClean="0"/>
              <a:pPr/>
              <a:t>15</a:t>
            </a:fld>
            <a:endParaRPr lang="en-GB"/>
          </a:p>
        </p:txBody>
      </p:sp>
      <p:sp>
        <p:nvSpPr>
          <p:cNvPr id="5" name="Footer Placeholder 4"/>
          <p:cNvSpPr>
            <a:spLocks noGrp="1"/>
          </p:cNvSpPr>
          <p:nvPr>
            <p:ph type="ftr" sz="quarter" idx="11"/>
          </p:nvPr>
        </p:nvSpPr>
        <p:spPr/>
        <p:txBody>
          <a:bodyPr/>
          <a:lstStyle/>
          <a:p>
            <a:pPr>
              <a:defRPr/>
            </a:pPr>
            <a:endParaRPr lang="en-GB"/>
          </a:p>
        </p:txBody>
      </p:sp>
    </p:spTree>
    <p:extLst>
      <p:ext uri="{BB962C8B-B14F-4D97-AF65-F5344CB8AC3E}">
        <p14:creationId xmlns:p14="http://schemas.microsoft.com/office/powerpoint/2010/main" val="39288730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CSS example</a:t>
            </a:r>
            <a:endParaRPr lang="en-GB" dirty="0"/>
          </a:p>
        </p:txBody>
      </p:sp>
      <p:sp>
        <p:nvSpPr>
          <p:cNvPr id="3" name="Content Placeholder 2"/>
          <p:cNvSpPr>
            <a:spLocks noGrp="1"/>
          </p:cNvSpPr>
          <p:nvPr>
            <p:ph idx="1"/>
          </p:nvPr>
        </p:nvSpPr>
        <p:spPr/>
        <p:txBody>
          <a:bodyPr numCol="1">
            <a:normAutofit fontScale="62500" lnSpcReduction="20000"/>
          </a:bodyPr>
          <a:lstStyle/>
          <a:p>
            <a:pPr marL="0" indent="0">
              <a:buNone/>
            </a:pPr>
            <a:r>
              <a:rPr lang="en-GB" dirty="0"/>
              <a:t>&lt;HTML&gt;</a:t>
            </a:r>
          </a:p>
          <a:p>
            <a:pPr marL="0" indent="0">
              <a:buNone/>
            </a:pPr>
            <a:r>
              <a:rPr lang="en-GB" dirty="0"/>
              <a:t>  &lt;HEAD&gt;</a:t>
            </a:r>
          </a:p>
          <a:p>
            <a:pPr marL="0" indent="0">
              <a:buNone/>
            </a:pPr>
            <a:r>
              <a:rPr lang="en-GB" dirty="0"/>
              <a:t>    &lt;TITLE&gt;Pull Down Menus&lt;/TITLE&gt;</a:t>
            </a:r>
          </a:p>
          <a:p>
            <a:pPr marL="0" indent="0">
              <a:buNone/>
            </a:pPr>
            <a:r>
              <a:rPr lang="en-GB" dirty="0" smtClean="0"/>
              <a:t>    &lt;</a:t>
            </a:r>
            <a:r>
              <a:rPr lang="en-GB" dirty="0"/>
              <a:t>STYLE TYPE="TEXT/CSS</a:t>
            </a:r>
            <a:r>
              <a:rPr lang="en-GB" dirty="0" smtClean="0"/>
              <a:t>"&gt;</a:t>
            </a:r>
            <a:endParaRPr lang="en-GB" dirty="0"/>
          </a:p>
          <a:p>
            <a:pPr marL="0" indent="0">
              <a:buNone/>
            </a:pPr>
            <a:r>
              <a:rPr lang="en-GB" dirty="0"/>
              <a:t>      .menu {</a:t>
            </a:r>
            <a:r>
              <a:rPr lang="en-GB" dirty="0" err="1"/>
              <a:t>position:absolute</a:t>
            </a:r>
            <a:r>
              <a:rPr lang="en-GB" dirty="0"/>
              <a:t>; font:12px </a:t>
            </a:r>
            <a:r>
              <a:rPr lang="en-GB" dirty="0" err="1"/>
              <a:t>arial</a:t>
            </a:r>
            <a:r>
              <a:rPr lang="en-GB" dirty="0"/>
              <a:t>, </a:t>
            </a:r>
            <a:r>
              <a:rPr lang="en-GB" dirty="0" err="1"/>
              <a:t>helvetica</a:t>
            </a:r>
            <a:r>
              <a:rPr lang="en-GB" dirty="0"/>
              <a:t>, sans-serif</a:t>
            </a:r>
            <a:r>
              <a:rPr lang="en-GB" dirty="0" smtClean="0"/>
              <a:t>;</a:t>
            </a:r>
          </a:p>
          <a:p>
            <a:pPr marL="0" indent="0">
              <a:buNone/>
            </a:pPr>
            <a:r>
              <a:rPr lang="en-GB" dirty="0"/>
              <a:t>	</a:t>
            </a:r>
            <a:r>
              <a:rPr lang="en-GB" dirty="0" smtClean="0"/>
              <a:t>background-</a:t>
            </a:r>
            <a:r>
              <a:rPr lang="en-GB" dirty="0" err="1" smtClean="0"/>
              <a:t>color</a:t>
            </a:r>
            <a:r>
              <a:rPr lang="en-GB" dirty="0"/>
              <a:t>:#CCCCCC; top:-90px}</a:t>
            </a:r>
          </a:p>
          <a:p>
            <a:pPr marL="0" indent="0">
              <a:buNone/>
            </a:pPr>
            <a:r>
              <a:rPr lang="en-GB" dirty="0"/>
              <a:t>      #</a:t>
            </a:r>
            <a:r>
              <a:rPr lang="en-GB" dirty="0" err="1"/>
              <a:t>fileMenu</a:t>
            </a:r>
            <a:r>
              <a:rPr lang="en-GB" dirty="0"/>
              <a:t> {left:10px; width:70px}</a:t>
            </a:r>
          </a:p>
          <a:p>
            <a:pPr marL="0" indent="0">
              <a:buNone/>
            </a:pPr>
            <a:r>
              <a:rPr lang="en-GB" dirty="0"/>
              <a:t>      #</a:t>
            </a:r>
            <a:r>
              <a:rPr lang="en-GB" dirty="0" err="1"/>
              <a:t>searchMenu</a:t>
            </a:r>
            <a:r>
              <a:rPr lang="en-GB" dirty="0"/>
              <a:t> {left:85px; width:100px}</a:t>
            </a:r>
          </a:p>
          <a:p>
            <a:pPr marL="0" indent="0">
              <a:buNone/>
            </a:pPr>
            <a:r>
              <a:rPr lang="en-GB" dirty="0"/>
              <a:t>      A {</a:t>
            </a:r>
            <a:r>
              <a:rPr lang="en-GB" dirty="0" err="1"/>
              <a:t>text-decoration:none</a:t>
            </a:r>
            <a:r>
              <a:rPr lang="en-GB" dirty="0"/>
              <a:t>; </a:t>
            </a:r>
            <a:r>
              <a:rPr lang="en-GB" dirty="0" err="1"/>
              <a:t>color</a:t>
            </a:r>
            <a:r>
              <a:rPr lang="en-GB" dirty="0"/>
              <a:t>:#000000}</a:t>
            </a:r>
          </a:p>
          <a:p>
            <a:pPr marL="0" indent="0">
              <a:buNone/>
            </a:pPr>
            <a:r>
              <a:rPr lang="en-GB" dirty="0"/>
              <a:t>      A:hover {background-</a:t>
            </a:r>
            <a:r>
              <a:rPr lang="en-GB" dirty="0" err="1"/>
              <a:t>color</a:t>
            </a:r>
            <a:r>
              <a:rPr lang="en-GB" dirty="0"/>
              <a:t>:#000099; </a:t>
            </a:r>
            <a:r>
              <a:rPr lang="en-GB" dirty="0" err="1"/>
              <a:t>color</a:t>
            </a:r>
            <a:r>
              <a:rPr lang="en-GB" dirty="0"/>
              <a:t>:#FFFFFF</a:t>
            </a:r>
            <a:r>
              <a:rPr lang="en-GB" dirty="0" smtClean="0"/>
              <a:t>}</a:t>
            </a:r>
            <a:endParaRPr lang="en-GB" dirty="0"/>
          </a:p>
          <a:p>
            <a:pPr marL="0" indent="0">
              <a:buNone/>
            </a:pPr>
            <a:r>
              <a:rPr lang="en-GB" dirty="0"/>
              <a:t>    &lt;/STYLE&gt;</a:t>
            </a:r>
          </a:p>
          <a:p>
            <a:pPr marL="0" indent="0">
              <a:buNone/>
            </a:pPr>
            <a:r>
              <a:rPr lang="en-GB" dirty="0"/>
              <a:t>  &lt;/HEAD&gt;</a:t>
            </a:r>
          </a:p>
          <a:p>
            <a:pPr marL="0" indent="0">
              <a:buNone/>
            </a:pPr>
            <a:r>
              <a:rPr lang="en-GB" dirty="0"/>
              <a:t>  &lt;</a:t>
            </a:r>
            <a:r>
              <a:rPr lang="en-GB" dirty="0" smtClean="0"/>
              <a:t>BODY&gt;</a:t>
            </a:r>
            <a:endParaRPr lang="en-GB" dirty="0"/>
          </a:p>
          <a:p>
            <a:pPr marL="0" indent="0">
              <a:buNone/>
            </a:pPr>
            <a:r>
              <a:rPr lang="en-GB" dirty="0" smtClean="0"/>
              <a:t>  &lt;/</a:t>
            </a:r>
            <a:r>
              <a:rPr lang="en-GB" dirty="0"/>
              <a:t>BODY&gt;</a:t>
            </a:r>
          </a:p>
          <a:p>
            <a:pPr marL="0" indent="0">
              <a:buNone/>
            </a:pPr>
            <a:r>
              <a:rPr lang="en-GB" dirty="0"/>
              <a:t>&lt;/HTML&gt;</a:t>
            </a:r>
          </a:p>
          <a:p>
            <a:pPr marL="0" indent="0">
              <a:buNone/>
            </a:pPr>
            <a:endParaRPr lang="en-GB" dirty="0"/>
          </a:p>
        </p:txBody>
      </p:sp>
      <p:sp>
        <p:nvSpPr>
          <p:cNvPr id="4" name="Slide Number Placeholder 3"/>
          <p:cNvSpPr>
            <a:spLocks noGrp="1"/>
          </p:cNvSpPr>
          <p:nvPr>
            <p:ph type="sldNum" sz="quarter" idx="10"/>
          </p:nvPr>
        </p:nvSpPr>
        <p:spPr/>
        <p:txBody>
          <a:bodyPr/>
          <a:lstStyle/>
          <a:p>
            <a:fld id="{E2A009F4-6C13-47A9-B541-ECBC65E3CFF3}" type="slidenum">
              <a:rPr lang="en-GB" smtClean="0"/>
              <a:pPr/>
              <a:t>16</a:t>
            </a:fld>
            <a:endParaRPr lang="en-GB"/>
          </a:p>
        </p:txBody>
      </p:sp>
      <p:sp>
        <p:nvSpPr>
          <p:cNvPr id="5" name="Footer Placeholder 4"/>
          <p:cNvSpPr>
            <a:spLocks noGrp="1"/>
          </p:cNvSpPr>
          <p:nvPr>
            <p:ph type="ftr" sz="quarter" idx="11"/>
          </p:nvPr>
        </p:nvSpPr>
        <p:spPr/>
        <p:txBody>
          <a:bodyPr/>
          <a:lstStyle/>
          <a:p>
            <a:pPr>
              <a:defRPr/>
            </a:pPr>
            <a:endParaRPr lang="en-GB"/>
          </a:p>
        </p:txBody>
      </p:sp>
    </p:spTree>
    <p:extLst>
      <p:ext uri="{BB962C8B-B14F-4D97-AF65-F5344CB8AC3E}">
        <p14:creationId xmlns:p14="http://schemas.microsoft.com/office/powerpoint/2010/main" val="34504446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Applying styles to HTML</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By tag class</a:t>
            </a:r>
          </a:p>
          <a:p>
            <a:pPr lvl="1"/>
            <a:r>
              <a:rPr lang="en-GB" dirty="0" smtClean="0"/>
              <a:t>&lt;DIV class="menu"&gt; .menu</a:t>
            </a:r>
          </a:p>
          <a:p>
            <a:r>
              <a:rPr lang="en-GB" dirty="0" smtClean="0"/>
              <a:t>By tag name</a:t>
            </a:r>
          </a:p>
          <a:p>
            <a:pPr lvl="1"/>
            <a:r>
              <a:rPr lang="en-GB" dirty="0" smtClean="0"/>
              <a:t>&lt;DIV id="</a:t>
            </a:r>
            <a:r>
              <a:rPr lang="en-GB" dirty="0" err="1" smtClean="0"/>
              <a:t>fileMenu</a:t>
            </a:r>
            <a:r>
              <a:rPr lang="en-GB" dirty="0" smtClean="0"/>
              <a:t>"&gt; #</a:t>
            </a:r>
            <a:r>
              <a:rPr lang="en-GB" dirty="0" err="1" smtClean="0"/>
              <a:t>fileMenu</a:t>
            </a:r>
            <a:endParaRPr lang="en-GB" dirty="0" smtClean="0"/>
          </a:p>
          <a:p>
            <a:r>
              <a:rPr lang="en-GB" dirty="0" smtClean="0"/>
              <a:t>By tag style</a:t>
            </a:r>
          </a:p>
          <a:p>
            <a:pPr lvl="1"/>
            <a:r>
              <a:rPr lang="en-GB" dirty="0" smtClean="0"/>
              <a:t>&lt;DIV style="</a:t>
            </a:r>
            <a:r>
              <a:rPr lang="en-GB" dirty="0" err="1" smtClean="0"/>
              <a:t>background-color:black</a:t>
            </a:r>
            <a:r>
              <a:rPr lang="en-GB" dirty="0" smtClean="0"/>
              <a:t>"</a:t>
            </a:r>
          </a:p>
          <a:p>
            <a:r>
              <a:rPr lang="en-GB" dirty="0" smtClean="0"/>
              <a:t>By tag</a:t>
            </a:r>
          </a:p>
          <a:p>
            <a:pPr lvl="1"/>
            <a:r>
              <a:rPr lang="en-GB" dirty="0" smtClean="0"/>
              <a:t>A</a:t>
            </a:r>
          </a:p>
          <a:p>
            <a:r>
              <a:rPr lang="en-GB" dirty="0" smtClean="0"/>
              <a:t>By nested tag</a:t>
            </a:r>
          </a:p>
          <a:p>
            <a:pPr lvl="1"/>
            <a:r>
              <a:rPr lang="en-GB" dirty="0" smtClean="0"/>
              <a:t>TD A</a:t>
            </a:r>
          </a:p>
          <a:p>
            <a:r>
              <a:rPr lang="en-GB" dirty="0" smtClean="0"/>
              <a:t>By tag activity</a:t>
            </a:r>
          </a:p>
          <a:p>
            <a:pPr lvl="1"/>
            <a:r>
              <a:rPr lang="en-GB" dirty="0" smtClean="0"/>
              <a:t>A:hover</a:t>
            </a:r>
            <a:endParaRPr lang="en-GB" dirty="0"/>
          </a:p>
        </p:txBody>
      </p:sp>
      <p:sp>
        <p:nvSpPr>
          <p:cNvPr id="4" name="Slide Number Placeholder 3"/>
          <p:cNvSpPr>
            <a:spLocks noGrp="1"/>
          </p:cNvSpPr>
          <p:nvPr>
            <p:ph type="sldNum" sz="quarter" idx="10"/>
          </p:nvPr>
        </p:nvSpPr>
        <p:spPr/>
        <p:txBody>
          <a:bodyPr/>
          <a:lstStyle/>
          <a:p>
            <a:fld id="{E2A009F4-6C13-47A9-B541-ECBC65E3CFF3}" type="slidenum">
              <a:rPr lang="en-GB" smtClean="0"/>
              <a:pPr/>
              <a:t>17</a:t>
            </a:fld>
            <a:endParaRPr lang="en-GB"/>
          </a:p>
        </p:txBody>
      </p:sp>
      <p:sp>
        <p:nvSpPr>
          <p:cNvPr id="5" name="Footer Placeholder 4"/>
          <p:cNvSpPr>
            <a:spLocks noGrp="1"/>
          </p:cNvSpPr>
          <p:nvPr>
            <p:ph type="ftr" sz="quarter" idx="11"/>
          </p:nvPr>
        </p:nvSpPr>
        <p:spPr/>
        <p:txBody>
          <a:bodyPr/>
          <a:lstStyle/>
          <a:p>
            <a:pPr>
              <a:defRPr/>
            </a:pPr>
            <a:endParaRPr lang="en-GB"/>
          </a:p>
        </p:txBody>
      </p:sp>
    </p:spTree>
    <p:extLst>
      <p:ext uri="{BB962C8B-B14F-4D97-AF65-F5344CB8AC3E}">
        <p14:creationId xmlns:p14="http://schemas.microsoft.com/office/powerpoint/2010/main" val="28602844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JavaScript?</a:t>
            </a:r>
            <a:endParaRPr lang="en-GB" dirty="0"/>
          </a:p>
        </p:txBody>
      </p:sp>
      <p:sp>
        <p:nvSpPr>
          <p:cNvPr id="3" name="Text Placeholder 2"/>
          <p:cNvSpPr>
            <a:spLocks noGrp="1"/>
          </p:cNvSpPr>
          <p:nvPr>
            <p:ph type="body" idx="1"/>
          </p:nvPr>
        </p:nvSpPr>
        <p:spPr/>
        <p:txBody>
          <a:bodyPr/>
          <a:lstStyle/>
          <a:p>
            <a:endParaRPr lang="en-GB"/>
          </a:p>
        </p:txBody>
      </p:sp>
      <p:sp>
        <p:nvSpPr>
          <p:cNvPr id="4" name="Footer Placeholder 3"/>
          <p:cNvSpPr>
            <a:spLocks noGrp="1"/>
          </p:cNvSpPr>
          <p:nvPr>
            <p:ph type="ftr" sz="quarter" idx="11"/>
          </p:nvPr>
        </p:nvSpPr>
        <p:spPr/>
        <p:txBody>
          <a:bodyPr/>
          <a:lstStyle/>
          <a:p>
            <a:pPr>
              <a:defRPr/>
            </a:pPr>
            <a:endParaRPr lang="en-GB"/>
          </a:p>
        </p:txBody>
      </p:sp>
      <p:sp>
        <p:nvSpPr>
          <p:cNvPr id="5" name="Slide Number Placeholder 4"/>
          <p:cNvSpPr>
            <a:spLocks noGrp="1"/>
          </p:cNvSpPr>
          <p:nvPr>
            <p:ph type="sldNum" sz="quarter" idx="10"/>
          </p:nvPr>
        </p:nvSpPr>
        <p:spPr/>
        <p:txBody>
          <a:bodyPr/>
          <a:lstStyle/>
          <a:p>
            <a:fld id="{8EDCDB19-028C-4658-887C-95A77F68A5D7}" type="slidenum">
              <a:rPr lang="en-GB" smtClean="0"/>
              <a:pPr/>
              <a:t>18</a:t>
            </a:fld>
            <a:endParaRPr lang="en-GB"/>
          </a:p>
        </p:txBody>
      </p:sp>
    </p:spTree>
    <p:extLst>
      <p:ext uri="{BB962C8B-B14F-4D97-AF65-F5344CB8AC3E}">
        <p14:creationId xmlns:p14="http://schemas.microsoft.com/office/powerpoint/2010/main" val="40349073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dirty="0" smtClean="0"/>
              <a:t>JavaScript basics</a:t>
            </a:r>
            <a:endParaRPr lang="en-GB" dirty="0"/>
          </a:p>
        </p:txBody>
      </p:sp>
      <p:sp>
        <p:nvSpPr>
          <p:cNvPr id="9" name="Content Placeholder 8"/>
          <p:cNvSpPr>
            <a:spLocks noGrp="1"/>
          </p:cNvSpPr>
          <p:nvPr>
            <p:ph idx="1"/>
          </p:nvPr>
        </p:nvSpPr>
        <p:spPr/>
        <p:txBody>
          <a:bodyPr>
            <a:normAutofit fontScale="92500"/>
          </a:bodyPr>
          <a:lstStyle/>
          <a:p>
            <a:r>
              <a:rPr lang="en-GB" dirty="0" smtClean="0"/>
              <a:t>Evolved as a programming language for specifying dynamic activity in an HTML document, e.g.:</a:t>
            </a:r>
          </a:p>
          <a:p>
            <a:pPr lvl="1"/>
            <a:r>
              <a:rPr lang="en-GB" dirty="0" smtClean="0"/>
              <a:t>animation</a:t>
            </a:r>
          </a:p>
          <a:p>
            <a:pPr lvl="1"/>
            <a:r>
              <a:rPr lang="en-GB" dirty="0" smtClean="0"/>
              <a:t>user interaction</a:t>
            </a:r>
          </a:p>
          <a:p>
            <a:r>
              <a:rPr lang="en-GB" dirty="0" smtClean="0"/>
              <a:t>Like CSS, JavaScript can also be found:</a:t>
            </a:r>
          </a:p>
          <a:p>
            <a:pPr lvl="1"/>
            <a:r>
              <a:rPr lang="en-GB" dirty="0"/>
              <a:t>in many HTML tags as </a:t>
            </a:r>
            <a:r>
              <a:rPr lang="en-GB" dirty="0" smtClean="0"/>
              <a:t>an event handler</a:t>
            </a:r>
            <a:endParaRPr lang="en-GB" dirty="0"/>
          </a:p>
          <a:p>
            <a:pPr lvl="1"/>
            <a:r>
              <a:rPr lang="en-GB" dirty="0"/>
              <a:t>in the HTML document in a </a:t>
            </a:r>
            <a:r>
              <a:rPr lang="en-GB" dirty="0" smtClean="0"/>
              <a:t>&lt;script&gt; </a:t>
            </a:r>
            <a:r>
              <a:rPr lang="en-GB" dirty="0"/>
              <a:t>section</a:t>
            </a:r>
          </a:p>
          <a:p>
            <a:pPr lvl="1"/>
            <a:r>
              <a:rPr lang="en-GB" dirty="0"/>
              <a:t>in a separately linked </a:t>
            </a:r>
            <a:r>
              <a:rPr lang="en-GB" dirty="0" smtClean="0"/>
              <a:t>document</a:t>
            </a:r>
            <a:endParaRPr lang="en-GB" dirty="0"/>
          </a:p>
          <a:p>
            <a:pPr lvl="2"/>
            <a:r>
              <a:rPr lang="en-GB" dirty="0"/>
              <a:t>advantageous because it can be </a:t>
            </a:r>
            <a:r>
              <a:rPr lang="en-GB" dirty="0" smtClean="0"/>
              <a:t>shared</a:t>
            </a:r>
          </a:p>
          <a:p>
            <a:r>
              <a:rPr lang="en-GB" dirty="0" smtClean="0"/>
              <a:t>Latter two mainly used for "functions"</a:t>
            </a:r>
            <a:endParaRPr lang="en-GB" dirty="0"/>
          </a:p>
          <a:p>
            <a:endParaRPr lang="en-GB" dirty="0"/>
          </a:p>
        </p:txBody>
      </p:sp>
      <p:sp>
        <p:nvSpPr>
          <p:cNvPr id="4" name="Slide Number Placeholder 3"/>
          <p:cNvSpPr>
            <a:spLocks noGrp="1"/>
          </p:cNvSpPr>
          <p:nvPr>
            <p:ph type="sldNum" sz="quarter" idx="10"/>
          </p:nvPr>
        </p:nvSpPr>
        <p:spPr/>
        <p:txBody>
          <a:bodyPr/>
          <a:lstStyle/>
          <a:p>
            <a:fld id="{8EDCDB19-028C-4658-887C-95A77F68A5D7}" type="slidenum">
              <a:rPr lang="en-GB" smtClean="0"/>
              <a:pPr/>
              <a:t>19</a:t>
            </a:fld>
            <a:endParaRPr lang="en-GB"/>
          </a:p>
        </p:txBody>
      </p:sp>
      <p:sp>
        <p:nvSpPr>
          <p:cNvPr id="5" name="Footer Placeholder 4"/>
          <p:cNvSpPr>
            <a:spLocks noGrp="1"/>
          </p:cNvSpPr>
          <p:nvPr>
            <p:ph type="ftr" sz="quarter" idx="11"/>
          </p:nvPr>
        </p:nvSpPr>
        <p:spPr/>
        <p:txBody>
          <a:bodyPr/>
          <a:lstStyle/>
          <a:p>
            <a:pPr>
              <a:defRPr/>
            </a:pPr>
            <a:endParaRPr lang="en-GB"/>
          </a:p>
        </p:txBody>
      </p:sp>
    </p:spTree>
    <p:extLst>
      <p:ext uri="{BB962C8B-B14F-4D97-AF65-F5344CB8AC3E}">
        <p14:creationId xmlns:p14="http://schemas.microsoft.com/office/powerpoint/2010/main" val="30061368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Contents</a:t>
            </a:r>
            <a:endParaRPr lang="en-GB" dirty="0"/>
          </a:p>
        </p:txBody>
      </p:sp>
      <p:sp>
        <p:nvSpPr>
          <p:cNvPr id="3" name="Content Placeholder 2"/>
          <p:cNvSpPr>
            <a:spLocks noGrp="1"/>
          </p:cNvSpPr>
          <p:nvPr>
            <p:ph idx="1"/>
          </p:nvPr>
        </p:nvSpPr>
        <p:spPr/>
        <p:txBody>
          <a:bodyPr/>
          <a:lstStyle/>
          <a:p>
            <a:r>
              <a:rPr lang="en-GB" dirty="0" smtClean="0"/>
              <a:t>What is the web?</a:t>
            </a:r>
          </a:p>
          <a:p>
            <a:r>
              <a:rPr lang="en-GB" dirty="0" smtClean="0"/>
              <a:t>What is HTML?</a:t>
            </a:r>
          </a:p>
          <a:p>
            <a:r>
              <a:rPr lang="en-GB" dirty="0" smtClean="0"/>
              <a:t>What is CSS?</a:t>
            </a:r>
          </a:p>
          <a:p>
            <a:r>
              <a:rPr lang="en-GB" dirty="0" smtClean="0"/>
              <a:t>What is JavaScript?</a:t>
            </a:r>
          </a:p>
          <a:p>
            <a:r>
              <a:rPr lang="en-GB" dirty="0" smtClean="0"/>
              <a:t>What tools can we use?</a:t>
            </a:r>
          </a:p>
          <a:p>
            <a:r>
              <a:rPr lang="en-GB" dirty="0" smtClean="0"/>
              <a:t>Practical</a:t>
            </a:r>
            <a:endParaRPr lang="en-GB" dirty="0"/>
          </a:p>
        </p:txBody>
      </p:sp>
      <p:sp>
        <p:nvSpPr>
          <p:cNvPr id="4" name="Footer Placeholder 3"/>
          <p:cNvSpPr>
            <a:spLocks noGrp="1"/>
          </p:cNvSpPr>
          <p:nvPr>
            <p:ph type="ftr" sz="quarter" idx="11"/>
          </p:nvPr>
        </p:nvSpPr>
        <p:spPr/>
        <p:txBody>
          <a:bodyPr/>
          <a:lstStyle/>
          <a:p>
            <a:pPr>
              <a:defRPr/>
            </a:pPr>
            <a:endParaRPr lang="en-GB"/>
          </a:p>
        </p:txBody>
      </p:sp>
      <p:sp>
        <p:nvSpPr>
          <p:cNvPr id="5" name="Slide Number Placeholder 4"/>
          <p:cNvSpPr>
            <a:spLocks noGrp="1"/>
          </p:cNvSpPr>
          <p:nvPr>
            <p:ph type="sldNum" sz="quarter" idx="10"/>
          </p:nvPr>
        </p:nvSpPr>
        <p:spPr/>
        <p:txBody>
          <a:bodyPr/>
          <a:lstStyle/>
          <a:p>
            <a:fld id="{E2A009F4-6C13-47A9-B541-ECBC65E3CFF3}" type="slidenum">
              <a:rPr lang="en-GB" smtClean="0"/>
              <a:pPr/>
              <a:t>2</a:t>
            </a:fld>
            <a:endParaRPr lang="en-GB"/>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Simple animation example</a:t>
            </a:r>
            <a:endParaRPr lang="en-GB" dirty="0"/>
          </a:p>
        </p:txBody>
      </p:sp>
      <p:sp>
        <p:nvSpPr>
          <p:cNvPr id="3" name="Content Placeholder 2"/>
          <p:cNvSpPr>
            <a:spLocks noGrp="1"/>
          </p:cNvSpPr>
          <p:nvPr>
            <p:ph idx="1"/>
          </p:nvPr>
        </p:nvSpPr>
        <p:spPr/>
        <p:txBody>
          <a:bodyPr>
            <a:normAutofit fontScale="77500" lnSpcReduction="20000"/>
          </a:bodyPr>
          <a:lstStyle/>
          <a:p>
            <a:pPr marL="0" indent="0">
              <a:buNone/>
            </a:pPr>
            <a:r>
              <a:rPr lang="en-GB" dirty="0" smtClean="0"/>
              <a:t>&lt;</a:t>
            </a:r>
            <a:r>
              <a:rPr lang="en-GB" dirty="0"/>
              <a:t>HTML&gt;</a:t>
            </a:r>
          </a:p>
          <a:p>
            <a:pPr marL="0" indent="0">
              <a:buNone/>
            </a:pPr>
            <a:r>
              <a:rPr lang="en-GB" dirty="0"/>
              <a:t>&lt;HEAD&gt;</a:t>
            </a:r>
          </a:p>
          <a:p>
            <a:pPr marL="0" indent="0">
              <a:buNone/>
            </a:pPr>
            <a:r>
              <a:rPr lang="en-GB" dirty="0"/>
              <a:t>	&lt;TITLE&gt;A Simple Rollover&lt;/TITLE&gt;</a:t>
            </a:r>
          </a:p>
          <a:p>
            <a:pPr marL="0" indent="0">
              <a:buNone/>
            </a:pPr>
            <a:r>
              <a:rPr lang="en-GB" dirty="0"/>
              <a:t>&lt;/HEAD&gt;</a:t>
            </a:r>
          </a:p>
          <a:p>
            <a:pPr marL="0" indent="0">
              <a:buNone/>
            </a:pPr>
            <a:r>
              <a:rPr lang="en-GB" dirty="0"/>
              <a:t>&lt;BODY BGCOLOR="WHITE"&gt;</a:t>
            </a:r>
          </a:p>
          <a:p>
            <a:pPr marL="0" indent="0">
              <a:buNone/>
            </a:pPr>
            <a:r>
              <a:rPr lang="en-GB" dirty="0" smtClean="0"/>
              <a:t>    &lt;</a:t>
            </a:r>
            <a:r>
              <a:rPr lang="en-GB" dirty="0"/>
              <a:t>A HREF="nowhereinparticular.html" </a:t>
            </a:r>
            <a:r>
              <a:rPr lang="en-GB" dirty="0" err="1"/>
              <a:t>onMouseover</a:t>
            </a:r>
            <a:r>
              <a:rPr lang="en-GB" dirty="0"/>
              <a:t>="</a:t>
            </a:r>
            <a:r>
              <a:rPr lang="en-GB" dirty="0" err="1"/>
              <a:t>document.arrow.src</a:t>
            </a:r>
            <a:r>
              <a:rPr lang="en-GB" dirty="0"/>
              <a:t>='images/redArrow.gif'" </a:t>
            </a:r>
            <a:r>
              <a:rPr lang="en-GB" dirty="0" err="1"/>
              <a:t>onMouseout</a:t>
            </a:r>
            <a:r>
              <a:rPr lang="en-GB" dirty="0"/>
              <a:t>="</a:t>
            </a:r>
            <a:r>
              <a:rPr lang="en-GB" dirty="0" err="1"/>
              <a:t>document.arrow.src</a:t>
            </a:r>
            <a:r>
              <a:rPr lang="en-GB" dirty="0"/>
              <a:t>='images/blueArrow.gif</a:t>
            </a:r>
            <a:r>
              <a:rPr lang="en-GB" dirty="0" smtClean="0"/>
              <a:t>'"&gt;   </a:t>
            </a:r>
          </a:p>
          <a:p>
            <a:pPr marL="0" indent="0">
              <a:buNone/>
            </a:pPr>
            <a:r>
              <a:rPr lang="en-GB" dirty="0"/>
              <a:t> </a:t>
            </a:r>
            <a:r>
              <a:rPr lang="en-GB" dirty="0" smtClean="0"/>
              <a:t>   &lt;</a:t>
            </a:r>
            <a:r>
              <a:rPr lang="en-GB" dirty="0"/>
              <a:t>IMG SRC="images/blueArrow.gif" WIDTH="147" </a:t>
            </a:r>
            <a:r>
              <a:rPr lang="en-GB" dirty="0" smtClean="0"/>
              <a:t>	HEIGHT</a:t>
            </a:r>
            <a:r>
              <a:rPr lang="en-GB" dirty="0"/>
              <a:t>="82" BORDER="0" NAME="arrow" </a:t>
            </a:r>
            <a:r>
              <a:rPr lang="en-GB" dirty="0" smtClean="0"/>
              <a:t>	ALT</a:t>
            </a:r>
            <a:r>
              <a:rPr lang="en-GB" dirty="0"/>
              <a:t>="arrow</a:t>
            </a:r>
            <a:r>
              <a:rPr lang="en-GB" dirty="0" smtClean="0"/>
              <a:t>"&gt;</a:t>
            </a:r>
          </a:p>
          <a:p>
            <a:pPr marL="0" indent="0">
              <a:buNone/>
            </a:pPr>
            <a:r>
              <a:rPr lang="en-GB" dirty="0"/>
              <a:t> </a:t>
            </a:r>
            <a:r>
              <a:rPr lang="en-GB" dirty="0" smtClean="0"/>
              <a:t>   &lt;/</a:t>
            </a:r>
            <a:r>
              <a:rPr lang="en-GB" dirty="0"/>
              <a:t>A&gt;</a:t>
            </a:r>
          </a:p>
          <a:p>
            <a:pPr marL="0" indent="0">
              <a:buNone/>
            </a:pPr>
            <a:r>
              <a:rPr lang="en-GB" dirty="0"/>
              <a:t>&lt;/BODY&gt;</a:t>
            </a:r>
          </a:p>
          <a:p>
            <a:pPr marL="0" indent="0">
              <a:buNone/>
            </a:pPr>
            <a:r>
              <a:rPr lang="en-GB" dirty="0"/>
              <a:t>&lt;/HTML&gt;</a:t>
            </a:r>
          </a:p>
          <a:p>
            <a:pPr marL="0" indent="0">
              <a:buNone/>
            </a:pPr>
            <a:endParaRPr lang="en-GB" dirty="0"/>
          </a:p>
        </p:txBody>
      </p:sp>
      <p:sp>
        <p:nvSpPr>
          <p:cNvPr id="4" name="Slide Number Placeholder 3"/>
          <p:cNvSpPr>
            <a:spLocks noGrp="1"/>
          </p:cNvSpPr>
          <p:nvPr>
            <p:ph type="sldNum" sz="quarter" idx="10"/>
          </p:nvPr>
        </p:nvSpPr>
        <p:spPr/>
        <p:txBody>
          <a:bodyPr/>
          <a:lstStyle/>
          <a:p>
            <a:fld id="{E2A009F4-6C13-47A9-B541-ECBC65E3CFF3}" type="slidenum">
              <a:rPr lang="en-GB" smtClean="0"/>
              <a:pPr/>
              <a:t>20</a:t>
            </a:fld>
            <a:endParaRPr lang="en-GB"/>
          </a:p>
        </p:txBody>
      </p:sp>
      <p:sp>
        <p:nvSpPr>
          <p:cNvPr id="5" name="Footer Placeholder 4"/>
          <p:cNvSpPr>
            <a:spLocks noGrp="1"/>
          </p:cNvSpPr>
          <p:nvPr>
            <p:ph type="ftr" sz="quarter" idx="11"/>
          </p:nvPr>
        </p:nvSpPr>
        <p:spPr/>
        <p:txBody>
          <a:bodyPr/>
          <a:lstStyle/>
          <a:p>
            <a:pPr>
              <a:defRPr/>
            </a:pPr>
            <a:endParaRPr lang="en-GB"/>
          </a:p>
        </p:txBody>
      </p:sp>
    </p:spTree>
    <p:extLst>
      <p:ext uri="{BB962C8B-B14F-4D97-AF65-F5344CB8AC3E}">
        <p14:creationId xmlns:p14="http://schemas.microsoft.com/office/powerpoint/2010/main" val="17806802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Simple menu example</a:t>
            </a:r>
            <a:endParaRPr lang="en-GB" dirty="0"/>
          </a:p>
        </p:txBody>
      </p:sp>
      <p:sp>
        <p:nvSpPr>
          <p:cNvPr id="3" name="Content Placeholder 2"/>
          <p:cNvSpPr>
            <a:spLocks noGrp="1"/>
          </p:cNvSpPr>
          <p:nvPr>
            <p:ph idx="1"/>
          </p:nvPr>
        </p:nvSpPr>
        <p:spPr/>
        <p:txBody>
          <a:bodyPr>
            <a:normAutofit fontScale="77500" lnSpcReduction="20000"/>
          </a:bodyPr>
          <a:lstStyle/>
          <a:p>
            <a:pPr marL="0" indent="0">
              <a:buNone/>
            </a:pPr>
            <a:r>
              <a:rPr lang="en-GB" dirty="0"/>
              <a:t>&lt;DIV ID="</a:t>
            </a:r>
            <a:r>
              <a:rPr lang="en-GB" dirty="0" err="1"/>
              <a:t>fileMenu</a:t>
            </a:r>
            <a:r>
              <a:rPr lang="en-GB" dirty="0"/>
              <a:t>" CLASS="menu" </a:t>
            </a:r>
            <a:r>
              <a:rPr lang="en-GB" dirty="0" err="1"/>
              <a:t>onMouseover</a:t>
            </a:r>
            <a:r>
              <a:rPr lang="en-GB" dirty="0"/>
              <a:t>="</a:t>
            </a:r>
            <a:r>
              <a:rPr lang="en-GB" dirty="0" err="1"/>
              <a:t>toggleMenu</a:t>
            </a:r>
            <a:r>
              <a:rPr lang="en-GB" dirty="0"/>
              <a:t>('fileMenu',-5)" </a:t>
            </a:r>
            <a:r>
              <a:rPr lang="en-GB" dirty="0" err="1"/>
              <a:t>onMouseout</a:t>
            </a:r>
            <a:r>
              <a:rPr lang="en-GB" dirty="0"/>
              <a:t>="</a:t>
            </a:r>
            <a:r>
              <a:rPr lang="en-GB" dirty="0" err="1"/>
              <a:t>toggleMenu</a:t>
            </a:r>
            <a:r>
              <a:rPr lang="en-GB" dirty="0"/>
              <a:t>('fileMenu',-90</a:t>
            </a:r>
            <a:r>
              <a:rPr lang="en-GB" dirty="0" smtClean="0"/>
              <a:t>)"&gt;</a:t>
            </a:r>
            <a:endParaRPr lang="en-GB" dirty="0"/>
          </a:p>
          <a:p>
            <a:pPr marL="0" indent="0">
              <a:buNone/>
            </a:pPr>
            <a:r>
              <a:rPr lang="en-GB" dirty="0"/>
              <a:t>      &lt;A HREF="</a:t>
            </a:r>
            <a:r>
              <a:rPr lang="en-GB" dirty="0" err="1"/>
              <a:t>javascript:window.open</a:t>
            </a:r>
            <a:r>
              <a:rPr lang="en-GB" dirty="0"/>
              <a:t>()"&gt;Open&lt;/A&gt;&lt;BR&gt;</a:t>
            </a:r>
          </a:p>
          <a:p>
            <a:pPr marL="0" indent="0">
              <a:buNone/>
            </a:pPr>
            <a:r>
              <a:rPr lang="en-GB" dirty="0"/>
              <a:t>      &lt;A HREF="</a:t>
            </a:r>
            <a:r>
              <a:rPr lang="en-GB" dirty="0" err="1"/>
              <a:t>javascript:window.print</a:t>
            </a:r>
            <a:r>
              <a:rPr lang="en-GB" dirty="0"/>
              <a:t>()"&gt;Print&lt;/A&gt;&lt;BR&gt;</a:t>
            </a:r>
          </a:p>
          <a:p>
            <a:pPr marL="0" indent="0">
              <a:buNone/>
            </a:pPr>
            <a:r>
              <a:rPr lang="en-GB" dirty="0"/>
              <a:t>      &lt;A HREF="</a:t>
            </a:r>
            <a:r>
              <a:rPr lang="en-GB" dirty="0" err="1"/>
              <a:t>javascript:history.back</a:t>
            </a:r>
            <a:r>
              <a:rPr lang="en-GB" dirty="0"/>
              <a:t>()"&gt;Back&lt;/A&gt;&lt;BR&gt;</a:t>
            </a:r>
          </a:p>
          <a:p>
            <a:pPr marL="0" indent="0">
              <a:buNone/>
            </a:pPr>
            <a:r>
              <a:rPr lang="en-GB" dirty="0"/>
              <a:t>      &lt;A HREF="</a:t>
            </a:r>
            <a:r>
              <a:rPr lang="en-GB" dirty="0" err="1"/>
              <a:t>javascript:history.forward</a:t>
            </a:r>
            <a:r>
              <a:rPr lang="en-GB" dirty="0"/>
              <a:t>()"&gt;Forward&lt;/A&gt;&lt;BR&gt;</a:t>
            </a:r>
          </a:p>
          <a:p>
            <a:pPr marL="0" indent="0">
              <a:buNone/>
            </a:pPr>
            <a:r>
              <a:rPr lang="en-GB" dirty="0"/>
              <a:t>      &lt;A HREF="</a:t>
            </a:r>
            <a:r>
              <a:rPr lang="en-GB" dirty="0" err="1"/>
              <a:t>javascript:window.close</a:t>
            </a:r>
            <a:r>
              <a:rPr lang="en-GB" dirty="0"/>
              <a:t>()"&gt;Close&lt;/</a:t>
            </a:r>
            <a:r>
              <a:rPr lang="en-GB" dirty="0" smtClean="0"/>
              <a:t>A&gt;&lt;HR&gt;</a:t>
            </a:r>
            <a:endParaRPr lang="en-GB" dirty="0"/>
          </a:p>
          <a:p>
            <a:pPr marL="0" indent="0">
              <a:buNone/>
            </a:pPr>
            <a:r>
              <a:rPr lang="en-GB" dirty="0"/>
              <a:t>      &lt;A HREF="</a:t>
            </a:r>
            <a:r>
              <a:rPr lang="en-GB" dirty="0" err="1"/>
              <a:t>javascript:toggleMenu</a:t>
            </a:r>
            <a:r>
              <a:rPr lang="en-GB" dirty="0"/>
              <a:t>('</a:t>
            </a:r>
            <a:r>
              <a:rPr lang="en-GB" dirty="0" err="1"/>
              <a:t>fileMenu</a:t>
            </a:r>
            <a:r>
              <a:rPr lang="en-GB" dirty="0"/>
              <a:t>')"&gt;File&lt;/A</a:t>
            </a:r>
            <a:r>
              <a:rPr lang="en-GB" dirty="0" smtClean="0"/>
              <a:t>&gt;</a:t>
            </a:r>
          </a:p>
          <a:p>
            <a:pPr marL="0" indent="0">
              <a:buNone/>
            </a:pPr>
            <a:r>
              <a:rPr lang="en-GB" dirty="0" smtClean="0"/>
              <a:t>&lt;/</a:t>
            </a:r>
            <a:r>
              <a:rPr lang="en-GB" dirty="0"/>
              <a:t>DIV&gt;</a:t>
            </a:r>
          </a:p>
          <a:p>
            <a:pPr marL="0" indent="0">
              <a:buNone/>
            </a:pPr>
            <a:endParaRPr lang="en-GB" dirty="0"/>
          </a:p>
        </p:txBody>
      </p:sp>
      <p:sp>
        <p:nvSpPr>
          <p:cNvPr id="4" name="Slide Number Placeholder 3"/>
          <p:cNvSpPr>
            <a:spLocks noGrp="1"/>
          </p:cNvSpPr>
          <p:nvPr>
            <p:ph type="sldNum" sz="quarter" idx="10"/>
          </p:nvPr>
        </p:nvSpPr>
        <p:spPr/>
        <p:txBody>
          <a:bodyPr/>
          <a:lstStyle/>
          <a:p>
            <a:fld id="{E2A009F4-6C13-47A9-B541-ECBC65E3CFF3}" type="slidenum">
              <a:rPr lang="en-GB" smtClean="0"/>
              <a:pPr/>
              <a:t>21</a:t>
            </a:fld>
            <a:endParaRPr lang="en-GB"/>
          </a:p>
        </p:txBody>
      </p:sp>
      <p:sp>
        <p:nvSpPr>
          <p:cNvPr id="5" name="Footer Placeholder 4"/>
          <p:cNvSpPr>
            <a:spLocks noGrp="1"/>
          </p:cNvSpPr>
          <p:nvPr>
            <p:ph type="ftr" sz="quarter" idx="11"/>
          </p:nvPr>
        </p:nvSpPr>
        <p:spPr/>
        <p:txBody>
          <a:bodyPr/>
          <a:lstStyle/>
          <a:p>
            <a:pPr>
              <a:defRPr/>
            </a:pPr>
            <a:endParaRPr lang="en-GB"/>
          </a:p>
        </p:txBody>
      </p:sp>
    </p:spTree>
    <p:extLst>
      <p:ext uri="{BB962C8B-B14F-4D97-AF65-F5344CB8AC3E}">
        <p14:creationId xmlns:p14="http://schemas.microsoft.com/office/powerpoint/2010/main" val="33885323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Further developments</a:t>
            </a:r>
            <a:endParaRPr lang="en-GB" dirty="0"/>
          </a:p>
        </p:txBody>
      </p:sp>
      <p:sp>
        <p:nvSpPr>
          <p:cNvPr id="3" name="Content Placeholder 2"/>
          <p:cNvSpPr>
            <a:spLocks noGrp="1"/>
          </p:cNvSpPr>
          <p:nvPr>
            <p:ph idx="1"/>
          </p:nvPr>
        </p:nvSpPr>
        <p:spPr/>
        <p:txBody>
          <a:bodyPr/>
          <a:lstStyle/>
          <a:p>
            <a:r>
              <a:rPr lang="en-GB" dirty="0" smtClean="0"/>
              <a:t>Dynamic HTML (DHMTL) is using HTML, CSS and JavaScript together to achieve page effects and/or user interface</a:t>
            </a:r>
          </a:p>
          <a:p>
            <a:r>
              <a:rPr lang="en-GB" dirty="0" smtClean="0"/>
              <a:t>AJAX (Asynchronous JavaScript and XML) is an even further development that makes pages even more interactive</a:t>
            </a:r>
            <a:endParaRPr lang="en-GB" dirty="0"/>
          </a:p>
        </p:txBody>
      </p:sp>
      <p:sp>
        <p:nvSpPr>
          <p:cNvPr id="4" name="Slide Number Placeholder 3"/>
          <p:cNvSpPr>
            <a:spLocks noGrp="1"/>
          </p:cNvSpPr>
          <p:nvPr>
            <p:ph type="sldNum" sz="quarter" idx="10"/>
          </p:nvPr>
        </p:nvSpPr>
        <p:spPr/>
        <p:txBody>
          <a:bodyPr/>
          <a:lstStyle/>
          <a:p>
            <a:fld id="{E2A009F4-6C13-47A9-B541-ECBC65E3CFF3}" type="slidenum">
              <a:rPr lang="en-GB" smtClean="0"/>
              <a:pPr/>
              <a:t>22</a:t>
            </a:fld>
            <a:endParaRPr lang="en-GB"/>
          </a:p>
        </p:txBody>
      </p:sp>
      <p:sp>
        <p:nvSpPr>
          <p:cNvPr id="5" name="Footer Placeholder 4"/>
          <p:cNvSpPr>
            <a:spLocks noGrp="1"/>
          </p:cNvSpPr>
          <p:nvPr>
            <p:ph type="ftr" sz="quarter" idx="11"/>
          </p:nvPr>
        </p:nvSpPr>
        <p:spPr/>
        <p:txBody>
          <a:bodyPr/>
          <a:lstStyle/>
          <a:p>
            <a:pPr>
              <a:defRPr/>
            </a:pPr>
            <a:endParaRPr lang="en-GB"/>
          </a:p>
        </p:txBody>
      </p:sp>
    </p:spTree>
    <p:extLst>
      <p:ext uri="{BB962C8B-B14F-4D97-AF65-F5344CB8AC3E}">
        <p14:creationId xmlns:p14="http://schemas.microsoft.com/office/powerpoint/2010/main" val="26560755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tools can we use?</a:t>
            </a:r>
            <a:endParaRPr lang="en-GB" dirty="0"/>
          </a:p>
        </p:txBody>
      </p:sp>
      <p:sp>
        <p:nvSpPr>
          <p:cNvPr id="3" name="Text Placeholder 2"/>
          <p:cNvSpPr>
            <a:spLocks noGrp="1"/>
          </p:cNvSpPr>
          <p:nvPr>
            <p:ph type="body" idx="1"/>
          </p:nvPr>
        </p:nvSpPr>
        <p:spPr/>
        <p:txBody>
          <a:bodyPr/>
          <a:lstStyle/>
          <a:p>
            <a:endParaRPr lang="en-GB" dirty="0"/>
          </a:p>
        </p:txBody>
      </p:sp>
      <p:sp>
        <p:nvSpPr>
          <p:cNvPr id="4" name="Footer Placeholder 3"/>
          <p:cNvSpPr>
            <a:spLocks noGrp="1"/>
          </p:cNvSpPr>
          <p:nvPr>
            <p:ph type="ftr" sz="quarter" idx="11"/>
          </p:nvPr>
        </p:nvSpPr>
        <p:spPr/>
        <p:txBody>
          <a:bodyPr/>
          <a:lstStyle/>
          <a:p>
            <a:pPr>
              <a:defRPr/>
            </a:pPr>
            <a:endParaRPr lang="en-GB"/>
          </a:p>
        </p:txBody>
      </p:sp>
      <p:sp>
        <p:nvSpPr>
          <p:cNvPr id="5" name="Slide Number Placeholder 4"/>
          <p:cNvSpPr>
            <a:spLocks noGrp="1"/>
          </p:cNvSpPr>
          <p:nvPr>
            <p:ph type="sldNum" sz="quarter" idx="10"/>
          </p:nvPr>
        </p:nvSpPr>
        <p:spPr/>
        <p:txBody>
          <a:bodyPr/>
          <a:lstStyle/>
          <a:p>
            <a:fld id="{8EDCDB19-028C-4658-887C-95A77F68A5D7}" type="slidenum">
              <a:rPr lang="en-GB" smtClean="0"/>
              <a:pPr/>
              <a:t>23</a:t>
            </a:fld>
            <a:endParaRPr lang="en-GB"/>
          </a:p>
        </p:txBody>
      </p:sp>
    </p:spTree>
    <p:extLst>
      <p:ext uri="{BB962C8B-B14F-4D97-AF65-F5344CB8AC3E}">
        <p14:creationId xmlns:p14="http://schemas.microsoft.com/office/powerpoint/2010/main" val="35557046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smtClean="0"/>
              <a:t>Potential tools</a:t>
            </a:r>
            <a:endParaRPr lang="en-GB" dirty="0"/>
          </a:p>
        </p:txBody>
      </p:sp>
      <p:sp>
        <p:nvSpPr>
          <p:cNvPr id="7" name="Content Placeholder 6"/>
          <p:cNvSpPr>
            <a:spLocks noGrp="1"/>
          </p:cNvSpPr>
          <p:nvPr>
            <p:ph idx="1"/>
          </p:nvPr>
        </p:nvSpPr>
        <p:spPr/>
        <p:txBody>
          <a:bodyPr/>
          <a:lstStyle/>
          <a:p>
            <a:r>
              <a:rPr lang="en-GB" dirty="0" smtClean="0"/>
              <a:t>Text editors (edit HTML)</a:t>
            </a:r>
          </a:p>
          <a:p>
            <a:pPr lvl="1"/>
            <a:r>
              <a:rPr lang="en-GB" dirty="0" smtClean="0"/>
              <a:t>Notepad</a:t>
            </a:r>
          </a:p>
          <a:p>
            <a:pPr lvl="1"/>
            <a:r>
              <a:rPr lang="en-GB" dirty="0" err="1" smtClean="0"/>
              <a:t>Textpad</a:t>
            </a:r>
            <a:endParaRPr lang="en-GB" dirty="0" smtClean="0"/>
          </a:p>
          <a:p>
            <a:r>
              <a:rPr lang="en-GB" dirty="0" smtClean="0"/>
              <a:t>Word processing (edit doc, save as HTML)</a:t>
            </a:r>
          </a:p>
          <a:p>
            <a:pPr lvl="1"/>
            <a:r>
              <a:rPr lang="en-GB" dirty="0" smtClean="0"/>
              <a:t>MS-Word</a:t>
            </a:r>
          </a:p>
          <a:p>
            <a:pPr lvl="1"/>
            <a:r>
              <a:rPr lang="en-GB" dirty="0" err="1" smtClean="0"/>
              <a:t>OpenOffice</a:t>
            </a:r>
            <a:r>
              <a:rPr lang="en-GB" dirty="0" smtClean="0"/>
              <a:t> Writer</a:t>
            </a:r>
          </a:p>
          <a:p>
            <a:r>
              <a:rPr lang="en-GB" dirty="0" smtClean="0"/>
              <a:t>Specialist tools</a:t>
            </a:r>
          </a:p>
          <a:p>
            <a:pPr lvl="1"/>
            <a:r>
              <a:rPr lang="en-GB" dirty="0" smtClean="0"/>
              <a:t>Adobe Dreamweaver</a:t>
            </a:r>
          </a:p>
          <a:p>
            <a:pPr lvl="1"/>
            <a:r>
              <a:rPr lang="en-GB" dirty="0" err="1" smtClean="0"/>
              <a:t>NetObjects</a:t>
            </a:r>
            <a:r>
              <a:rPr lang="en-GB" dirty="0" smtClean="0"/>
              <a:t> Fusion Essentials</a:t>
            </a:r>
          </a:p>
          <a:p>
            <a:pPr lvl="1"/>
            <a:r>
              <a:rPr lang="en-GB" dirty="0" err="1" smtClean="0"/>
              <a:t>CoffeeCup</a:t>
            </a:r>
            <a:endParaRPr lang="en-GB" dirty="0" smtClean="0"/>
          </a:p>
          <a:p>
            <a:pPr lvl="1"/>
            <a:endParaRPr lang="en-GB" dirty="0"/>
          </a:p>
        </p:txBody>
      </p:sp>
      <p:sp>
        <p:nvSpPr>
          <p:cNvPr id="4" name="Slide Number Placeholder 3"/>
          <p:cNvSpPr>
            <a:spLocks noGrp="1"/>
          </p:cNvSpPr>
          <p:nvPr>
            <p:ph type="sldNum" sz="quarter" idx="10"/>
          </p:nvPr>
        </p:nvSpPr>
        <p:spPr/>
        <p:txBody>
          <a:bodyPr/>
          <a:lstStyle/>
          <a:p>
            <a:fld id="{8EDCDB19-028C-4658-887C-95A77F68A5D7}" type="slidenum">
              <a:rPr lang="en-GB" smtClean="0"/>
              <a:pPr/>
              <a:t>24</a:t>
            </a:fld>
            <a:endParaRPr lang="en-GB"/>
          </a:p>
        </p:txBody>
      </p:sp>
      <p:sp>
        <p:nvSpPr>
          <p:cNvPr id="5" name="Footer Placeholder 4"/>
          <p:cNvSpPr>
            <a:spLocks noGrp="1"/>
          </p:cNvSpPr>
          <p:nvPr>
            <p:ph type="ftr" sz="quarter" idx="11"/>
          </p:nvPr>
        </p:nvSpPr>
        <p:spPr/>
        <p:txBody>
          <a:bodyPr/>
          <a:lstStyle/>
          <a:p>
            <a:pPr>
              <a:defRPr/>
            </a:pPr>
            <a:endParaRPr lang="en-GB"/>
          </a:p>
        </p:txBody>
      </p:sp>
    </p:spTree>
    <p:extLst>
      <p:ext uri="{BB962C8B-B14F-4D97-AF65-F5344CB8AC3E}">
        <p14:creationId xmlns:p14="http://schemas.microsoft.com/office/powerpoint/2010/main" val="8477667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Useful links</a:t>
            </a:r>
            <a:endParaRPr lang="en-GB"/>
          </a:p>
        </p:txBody>
      </p:sp>
      <p:sp>
        <p:nvSpPr>
          <p:cNvPr id="3" name="Content Placeholder 2"/>
          <p:cNvSpPr>
            <a:spLocks noGrp="1"/>
          </p:cNvSpPr>
          <p:nvPr>
            <p:ph idx="1"/>
          </p:nvPr>
        </p:nvSpPr>
        <p:spPr/>
        <p:txBody>
          <a:bodyPr/>
          <a:lstStyle/>
          <a:p>
            <a:r>
              <a:rPr lang="en-GB" dirty="0">
                <a:hlinkClick r:id="rId2"/>
              </a:rPr>
              <a:t>http://</a:t>
            </a:r>
            <a:r>
              <a:rPr lang="en-GB" dirty="0" smtClean="0">
                <a:hlinkClick r:id="rId2"/>
              </a:rPr>
              <a:t>ithelp.port.ac.uk/questions/399/Adobe+Home+Use+Program</a:t>
            </a:r>
            <a:endParaRPr lang="en-GB" dirty="0" smtClean="0"/>
          </a:p>
          <a:p>
            <a:r>
              <a:rPr lang="en-GB" dirty="0">
                <a:hlinkClick r:id="rId3"/>
              </a:rPr>
              <a:t>http://</a:t>
            </a:r>
            <a:r>
              <a:rPr lang="en-GB" dirty="0" smtClean="0">
                <a:hlinkClick r:id="rId3"/>
              </a:rPr>
              <a:t>www.adobe.com/uk/products/dreamweaver.html</a:t>
            </a:r>
            <a:endParaRPr lang="en-GB" dirty="0" smtClean="0"/>
          </a:p>
          <a:p>
            <a:r>
              <a:rPr lang="en-GB" dirty="0">
                <a:hlinkClick r:id="rId4"/>
              </a:rPr>
              <a:t>http://www.w3.org/TR/html401</a:t>
            </a:r>
            <a:r>
              <a:rPr lang="en-GB" dirty="0" smtClean="0">
                <a:hlinkClick r:id="rId4"/>
              </a:rPr>
              <a:t>/</a:t>
            </a:r>
            <a:r>
              <a:rPr lang="en-GB" dirty="0" smtClean="0"/>
              <a:t> and </a:t>
            </a:r>
            <a:r>
              <a:rPr lang="en-GB" dirty="0">
                <a:hlinkClick r:id="rId5"/>
              </a:rPr>
              <a:t>http://www.w3.org/TR/html5</a:t>
            </a:r>
            <a:r>
              <a:rPr lang="en-GB" dirty="0" smtClean="0">
                <a:hlinkClick r:id="rId5"/>
              </a:rPr>
              <a:t>/</a:t>
            </a:r>
            <a:endParaRPr lang="en-GB" dirty="0" smtClean="0"/>
          </a:p>
          <a:p>
            <a:r>
              <a:rPr lang="en-GB" dirty="0">
                <a:hlinkClick r:id="rId6"/>
              </a:rPr>
              <a:t>http://</a:t>
            </a:r>
            <a:r>
              <a:rPr lang="en-GB" dirty="0" smtClean="0">
                <a:hlinkClick r:id="rId6"/>
              </a:rPr>
              <a:t>www.w3schools.com/</a:t>
            </a:r>
            <a:endParaRPr lang="en-GB" dirty="0" smtClean="0"/>
          </a:p>
          <a:p>
            <a:endParaRPr lang="en-GB" dirty="0"/>
          </a:p>
        </p:txBody>
      </p:sp>
      <p:sp>
        <p:nvSpPr>
          <p:cNvPr id="4" name="Slide Number Placeholder 3"/>
          <p:cNvSpPr>
            <a:spLocks noGrp="1"/>
          </p:cNvSpPr>
          <p:nvPr>
            <p:ph type="sldNum" sz="quarter" idx="10"/>
          </p:nvPr>
        </p:nvSpPr>
        <p:spPr/>
        <p:txBody>
          <a:bodyPr/>
          <a:lstStyle/>
          <a:p>
            <a:fld id="{E2A009F4-6C13-47A9-B541-ECBC65E3CFF3}" type="slidenum">
              <a:rPr lang="en-GB" smtClean="0"/>
              <a:pPr/>
              <a:t>25</a:t>
            </a:fld>
            <a:endParaRPr lang="en-GB"/>
          </a:p>
        </p:txBody>
      </p:sp>
      <p:sp>
        <p:nvSpPr>
          <p:cNvPr id="5" name="Footer Placeholder 4"/>
          <p:cNvSpPr>
            <a:spLocks noGrp="1"/>
          </p:cNvSpPr>
          <p:nvPr>
            <p:ph type="ftr" sz="quarter" idx="11"/>
          </p:nvPr>
        </p:nvSpPr>
        <p:spPr/>
        <p:txBody>
          <a:bodyPr/>
          <a:lstStyle/>
          <a:p>
            <a:pPr>
              <a:defRPr/>
            </a:pPr>
            <a:endParaRPr lang="en-GB"/>
          </a:p>
        </p:txBody>
      </p:sp>
    </p:spTree>
    <p:extLst>
      <p:ext uri="{BB962C8B-B14F-4D97-AF65-F5344CB8AC3E}">
        <p14:creationId xmlns:p14="http://schemas.microsoft.com/office/powerpoint/2010/main" val="39228777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Practical</a:t>
            </a:r>
            <a:endParaRPr lang="en-GB" dirty="0"/>
          </a:p>
        </p:txBody>
      </p:sp>
      <p:sp>
        <p:nvSpPr>
          <p:cNvPr id="3" name="Content Placeholder 2"/>
          <p:cNvSpPr>
            <a:spLocks noGrp="1"/>
          </p:cNvSpPr>
          <p:nvPr>
            <p:ph idx="1"/>
          </p:nvPr>
        </p:nvSpPr>
        <p:spPr/>
        <p:txBody>
          <a:bodyPr/>
          <a:lstStyle/>
          <a:p>
            <a:pPr marL="457200" indent="-457200">
              <a:buFont typeface="+mj-lt"/>
              <a:buAutoNum type="arabicPeriod"/>
            </a:pPr>
            <a:r>
              <a:rPr lang="en-GB" dirty="0" smtClean="0"/>
              <a:t>Use any tool to develop a simple web page (e.g. describing your research)</a:t>
            </a:r>
          </a:p>
          <a:p>
            <a:pPr marL="457200" indent="-457200">
              <a:buFont typeface="+mj-lt"/>
              <a:buAutoNum type="arabicPeriod"/>
            </a:pPr>
            <a:r>
              <a:rPr lang="en-GB" dirty="0" smtClean="0"/>
              <a:t>Include items such as:</a:t>
            </a:r>
          </a:p>
          <a:p>
            <a:pPr marL="857250" lvl="1" indent="-457200">
              <a:buFont typeface="+mj-lt"/>
              <a:buAutoNum type="arabicPeriod"/>
            </a:pPr>
            <a:r>
              <a:rPr lang="en-GB" dirty="0" smtClean="0"/>
              <a:t>a table</a:t>
            </a:r>
          </a:p>
          <a:p>
            <a:pPr marL="857250" lvl="1" indent="-457200">
              <a:buFont typeface="+mj-lt"/>
              <a:buAutoNum type="arabicPeriod"/>
            </a:pPr>
            <a:r>
              <a:rPr lang="en-GB" smtClean="0"/>
              <a:t>a picture</a:t>
            </a:r>
          </a:p>
          <a:p>
            <a:pPr marL="857250" lvl="1" indent="-457200">
              <a:buFont typeface="+mj-lt"/>
              <a:buAutoNum type="arabicPeriod"/>
            </a:pPr>
            <a:r>
              <a:rPr lang="en-GB" smtClean="0"/>
              <a:t>a </a:t>
            </a:r>
            <a:r>
              <a:rPr lang="en-GB" dirty="0" smtClean="0"/>
              <a:t>link to another web page</a:t>
            </a:r>
          </a:p>
          <a:p>
            <a:pPr marL="457200" indent="-457200">
              <a:buFont typeface="+mj-lt"/>
              <a:buAutoNum type="arabicPeriod"/>
            </a:pPr>
            <a:r>
              <a:rPr lang="en-GB" dirty="0" smtClean="0"/>
              <a:t>Use CSS to style part of the page</a:t>
            </a:r>
          </a:p>
          <a:p>
            <a:pPr marL="457200" indent="-457200">
              <a:buFont typeface="+mj-lt"/>
              <a:buAutoNum type="arabicPeriod"/>
            </a:pPr>
            <a:r>
              <a:rPr lang="en-GB" dirty="0" smtClean="0"/>
              <a:t>Use JavaScript to add some interaction to the page</a:t>
            </a:r>
            <a:endParaRPr lang="en-GB" dirty="0"/>
          </a:p>
        </p:txBody>
      </p:sp>
      <p:sp>
        <p:nvSpPr>
          <p:cNvPr id="4" name="Slide Number Placeholder 3"/>
          <p:cNvSpPr>
            <a:spLocks noGrp="1"/>
          </p:cNvSpPr>
          <p:nvPr>
            <p:ph type="sldNum" sz="quarter" idx="10"/>
          </p:nvPr>
        </p:nvSpPr>
        <p:spPr/>
        <p:txBody>
          <a:bodyPr/>
          <a:lstStyle/>
          <a:p>
            <a:fld id="{E2A009F4-6C13-47A9-B541-ECBC65E3CFF3}" type="slidenum">
              <a:rPr lang="en-GB" smtClean="0"/>
              <a:pPr/>
              <a:t>26</a:t>
            </a:fld>
            <a:endParaRPr lang="en-GB"/>
          </a:p>
        </p:txBody>
      </p:sp>
      <p:sp>
        <p:nvSpPr>
          <p:cNvPr id="5" name="Footer Placeholder 4"/>
          <p:cNvSpPr>
            <a:spLocks noGrp="1"/>
          </p:cNvSpPr>
          <p:nvPr>
            <p:ph type="ftr" sz="quarter" idx="11"/>
          </p:nvPr>
        </p:nvSpPr>
        <p:spPr/>
        <p:txBody>
          <a:bodyPr/>
          <a:lstStyle/>
          <a:p>
            <a:pPr>
              <a:defRPr/>
            </a:pPr>
            <a:endParaRPr lang="en-GB"/>
          </a:p>
        </p:txBody>
      </p:sp>
    </p:spTree>
    <p:extLst>
      <p:ext uri="{BB962C8B-B14F-4D97-AF65-F5344CB8AC3E}">
        <p14:creationId xmlns:p14="http://schemas.microsoft.com/office/powerpoint/2010/main" val="9348750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the web?</a:t>
            </a:r>
            <a:endParaRPr lang="en-GB" dirty="0"/>
          </a:p>
        </p:txBody>
      </p:sp>
      <p:sp>
        <p:nvSpPr>
          <p:cNvPr id="4" name="Text Placeholder 3"/>
          <p:cNvSpPr>
            <a:spLocks noGrp="1"/>
          </p:cNvSpPr>
          <p:nvPr>
            <p:ph type="body" idx="1"/>
          </p:nvPr>
        </p:nvSpPr>
        <p:spPr/>
        <p:txBody>
          <a:bodyPr/>
          <a:lstStyle/>
          <a:p>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0"/>
          </p:nvPr>
        </p:nvSpPr>
        <p:spPr/>
        <p:txBody>
          <a:bodyPr/>
          <a:lstStyle/>
          <a:p>
            <a:fld id="{8EDCDB19-028C-4658-887C-95A77F68A5D7}" type="slidenum">
              <a:rPr lang="en-GB" smtClean="0"/>
              <a:pPr/>
              <a:t>3</a:t>
            </a:fld>
            <a:endParaRPr lang="en-GB"/>
          </a:p>
        </p:txBody>
      </p:sp>
    </p:spTree>
    <p:extLst>
      <p:ext uri="{BB962C8B-B14F-4D97-AF65-F5344CB8AC3E}">
        <p14:creationId xmlns:p14="http://schemas.microsoft.com/office/powerpoint/2010/main" val="40903233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p:txBody>
          <a:bodyPr/>
          <a:lstStyle/>
          <a:p>
            <a:r>
              <a:rPr lang="en-GB" smtClean="0"/>
              <a:t>Basic architecture of the web</a:t>
            </a:r>
          </a:p>
        </p:txBody>
      </p:sp>
      <p:sp>
        <p:nvSpPr>
          <p:cNvPr id="4099" name="Slide Number Placeholder 4"/>
          <p:cNvSpPr>
            <a:spLocks noGrp="1"/>
          </p:cNvSpPr>
          <p:nvPr>
            <p:ph type="sldNum" sz="quarter" idx="10"/>
          </p:nvPr>
        </p:nvSpPr>
        <p:spPr>
          <a:noFill/>
        </p:spPr>
        <p:txBody>
          <a:bodyPr/>
          <a:lstStyle/>
          <a:p>
            <a:fld id="{AEF6E29C-F27D-40AD-9081-6FF024BD6938}" type="slidenum">
              <a:rPr lang="en-GB" smtClean="0"/>
              <a:pPr/>
              <a:t>4</a:t>
            </a:fld>
            <a:endParaRPr lang="en-GB" smtClean="0"/>
          </a:p>
        </p:txBody>
      </p:sp>
      <p:sp>
        <p:nvSpPr>
          <p:cNvPr id="4098" name="Footer Placeholder 3"/>
          <p:cNvSpPr>
            <a:spLocks noGrp="1"/>
          </p:cNvSpPr>
          <p:nvPr>
            <p:ph type="ftr" sz="quarter" idx="11"/>
          </p:nvPr>
        </p:nvSpPr>
        <p:spPr>
          <a:noFill/>
        </p:spPr>
        <p:txBody>
          <a:bodyPr/>
          <a:lstStyle/>
          <a:p>
            <a:endParaRPr lang="en-GB" smtClean="0"/>
          </a:p>
        </p:txBody>
      </p:sp>
      <p:pic>
        <p:nvPicPr>
          <p:cNvPr id="4101" name="Picture 5" descr="BasicWebArchitecture"/>
          <p:cNvPicPr>
            <a:picLocks noChangeAspect="1" noChangeArrowheads="1"/>
          </p:cNvPicPr>
          <p:nvPr/>
        </p:nvPicPr>
        <p:blipFill>
          <a:blip r:embed="rId2" cstate="print"/>
          <a:srcRect/>
          <a:stretch>
            <a:fillRect/>
          </a:stretch>
        </p:blipFill>
        <p:spPr bwMode="auto">
          <a:xfrm>
            <a:off x="0" y="2182813"/>
            <a:ext cx="9144000" cy="3130550"/>
          </a:xfrm>
          <a:prstGeom prst="rect">
            <a:avLst/>
          </a:prstGeom>
          <a:noFill/>
          <a:ln w="9525">
            <a:noFill/>
            <a:miter lim="800000"/>
            <a:headEnd/>
            <a:tailEnd/>
          </a:ln>
        </p:spPr>
      </p:pic>
    </p:spTree>
    <p:extLst>
      <p:ext uri="{BB962C8B-B14F-4D97-AF65-F5344CB8AC3E}">
        <p14:creationId xmlns:p14="http://schemas.microsoft.com/office/powerpoint/2010/main" val="1428907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p:txBody>
          <a:bodyPr/>
          <a:lstStyle/>
          <a:p>
            <a:r>
              <a:rPr lang="en-GB" smtClean="0"/>
              <a:t>What is the web?</a:t>
            </a:r>
          </a:p>
        </p:txBody>
      </p:sp>
      <p:sp>
        <p:nvSpPr>
          <p:cNvPr id="3077" name="Rectangle 3"/>
          <p:cNvSpPr>
            <a:spLocks noGrp="1" noChangeArrowheads="1"/>
          </p:cNvSpPr>
          <p:nvPr>
            <p:ph idx="1"/>
          </p:nvPr>
        </p:nvSpPr>
        <p:spPr/>
        <p:txBody>
          <a:bodyPr>
            <a:normAutofit fontScale="92500" lnSpcReduction="10000"/>
          </a:bodyPr>
          <a:lstStyle/>
          <a:p>
            <a:r>
              <a:rPr lang="en-GB" dirty="0" smtClean="0"/>
              <a:t>Distributed system</a:t>
            </a:r>
          </a:p>
          <a:p>
            <a:r>
              <a:rPr lang="en-GB" dirty="0" smtClean="0"/>
              <a:t>Client-server system</a:t>
            </a:r>
          </a:p>
          <a:p>
            <a:r>
              <a:rPr lang="en-GB" dirty="0" smtClean="0"/>
              <a:t>Characteristics of clients and servers</a:t>
            </a:r>
          </a:p>
          <a:p>
            <a:pPr lvl="1"/>
            <a:r>
              <a:rPr lang="en-GB" dirty="0" smtClean="0"/>
              <a:t>Servers always on / Clients choose when to be on</a:t>
            </a:r>
          </a:p>
          <a:p>
            <a:pPr lvl="1"/>
            <a:r>
              <a:rPr lang="en-GB" dirty="0" smtClean="0"/>
              <a:t>Clients do not need high performance if the work is done on the server</a:t>
            </a:r>
          </a:p>
          <a:p>
            <a:r>
              <a:rPr lang="en-GB" dirty="0" smtClean="0"/>
              <a:t>Protocol based</a:t>
            </a:r>
          </a:p>
          <a:p>
            <a:pPr lvl="1"/>
            <a:r>
              <a:rPr lang="en-GB" dirty="0" smtClean="0"/>
              <a:t>HTTP – </a:t>
            </a:r>
            <a:r>
              <a:rPr lang="en-GB" dirty="0" err="1" smtClean="0"/>
              <a:t>HyperText</a:t>
            </a:r>
            <a:r>
              <a:rPr lang="en-GB" dirty="0" smtClean="0"/>
              <a:t> Transfer Protocol</a:t>
            </a:r>
          </a:p>
          <a:p>
            <a:pPr lvl="1"/>
            <a:r>
              <a:rPr lang="en-GB" dirty="0" smtClean="0"/>
              <a:t>others (e.g. FTP, WebDAV, SSH) sometimes used to upload documents</a:t>
            </a:r>
          </a:p>
          <a:p>
            <a:r>
              <a:rPr lang="en-GB" dirty="0" smtClean="0"/>
              <a:t>Contents can be any type of document</a:t>
            </a:r>
          </a:p>
        </p:txBody>
      </p:sp>
      <p:sp>
        <p:nvSpPr>
          <p:cNvPr id="3075" name="Slide Number Placeholder 5"/>
          <p:cNvSpPr>
            <a:spLocks noGrp="1"/>
          </p:cNvSpPr>
          <p:nvPr>
            <p:ph type="sldNum" sz="quarter" idx="10"/>
          </p:nvPr>
        </p:nvSpPr>
        <p:spPr/>
        <p:txBody>
          <a:bodyPr/>
          <a:lstStyle/>
          <a:p>
            <a:fld id="{9E2726DA-C38E-4E15-A315-B7485157BF28}" type="slidenum">
              <a:rPr lang="en-GB" smtClean="0"/>
              <a:pPr/>
              <a:t>5</a:t>
            </a:fld>
            <a:endParaRPr lang="en-GB" smtClean="0"/>
          </a:p>
        </p:txBody>
      </p:sp>
      <p:sp>
        <p:nvSpPr>
          <p:cNvPr id="3074" name="Footer Placeholder 4"/>
          <p:cNvSpPr>
            <a:spLocks noGrp="1"/>
          </p:cNvSpPr>
          <p:nvPr>
            <p:ph type="ftr" sz="quarter" idx="11"/>
          </p:nvPr>
        </p:nvSpPr>
        <p:spPr/>
        <p:txBody>
          <a:bodyPr/>
          <a:lstStyle/>
          <a:p>
            <a:endParaRPr lang="en-GB" smtClean="0"/>
          </a:p>
        </p:txBody>
      </p:sp>
    </p:spTree>
    <p:extLst>
      <p:ext uri="{BB962C8B-B14F-4D97-AF65-F5344CB8AC3E}">
        <p14:creationId xmlns:p14="http://schemas.microsoft.com/office/powerpoint/2010/main" val="27570154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HTML?</a:t>
            </a:r>
            <a:endParaRPr lang="en-GB" dirty="0"/>
          </a:p>
        </p:txBody>
      </p:sp>
      <p:sp>
        <p:nvSpPr>
          <p:cNvPr id="3" name="Text Placeholder 2"/>
          <p:cNvSpPr>
            <a:spLocks noGrp="1"/>
          </p:cNvSpPr>
          <p:nvPr>
            <p:ph type="body" idx="1"/>
          </p:nvPr>
        </p:nvSpPr>
        <p:spPr/>
        <p:txBody>
          <a:bodyPr/>
          <a:lstStyle/>
          <a:p>
            <a:endParaRPr lang="en-GB"/>
          </a:p>
        </p:txBody>
      </p:sp>
      <p:sp>
        <p:nvSpPr>
          <p:cNvPr id="4" name="Footer Placeholder 3"/>
          <p:cNvSpPr>
            <a:spLocks noGrp="1"/>
          </p:cNvSpPr>
          <p:nvPr>
            <p:ph type="ftr" sz="quarter" idx="11"/>
          </p:nvPr>
        </p:nvSpPr>
        <p:spPr/>
        <p:txBody>
          <a:bodyPr/>
          <a:lstStyle/>
          <a:p>
            <a:pPr>
              <a:defRPr/>
            </a:pPr>
            <a:endParaRPr lang="en-GB"/>
          </a:p>
        </p:txBody>
      </p:sp>
      <p:sp>
        <p:nvSpPr>
          <p:cNvPr id="5" name="Slide Number Placeholder 4"/>
          <p:cNvSpPr>
            <a:spLocks noGrp="1"/>
          </p:cNvSpPr>
          <p:nvPr>
            <p:ph type="sldNum" sz="quarter" idx="10"/>
          </p:nvPr>
        </p:nvSpPr>
        <p:spPr/>
        <p:txBody>
          <a:bodyPr/>
          <a:lstStyle/>
          <a:p>
            <a:fld id="{8EDCDB19-028C-4658-887C-95A77F68A5D7}" type="slidenum">
              <a:rPr lang="en-GB" smtClean="0"/>
              <a:pPr/>
              <a:t>6</a:t>
            </a:fld>
            <a:endParaRPr lang="en-GB"/>
          </a:p>
        </p:txBody>
      </p:sp>
    </p:spTree>
    <p:extLst>
      <p:ext uri="{BB962C8B-B14F-4D97-AF65-F5344CB8AC3E}">
        <p14:creationId xmlns:p14="http://schemas.microsoft.com/office/powerpoint/2010/main" val="19689878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smtClean="0"/>
              <a:t>History of HTML</a:t>
            </a:r>
            <a:endParaRPr lang="en-GB" dirty="0"/>
          </a:p>
        </p:txBody>
      </p:sp>
      <p:sp>
        <p:nvSpPr>
          <p:cNvPr id="7" name="Content Placeholder 6"/>
          <p:cNvSpPr>
            <a:spLocks noGrp="1"/>
          </p:cNvSpPr>
          <p:nvPr>
            <p:ph idx="1"/>
          </p:nvPr>
        </p:nvSpPr>
        <p:spPr/>
        <p:txBody>
          <a:bodyPr/>
          <a:lstStyle/>
          <a:p>
            <a:r>
              <a:rPr lang="en-GB" dirty="0" err="1" smtClean="0"/>
              <a:t>HyperText</a:t>
            </a:r>
            <a:r>
              <a:rPr lang="en-GB" dirty="0" smtClean="0"/>
              <a:t> </a:t>
            </a:r>
            <a:r>
              <a:rPr lang="en-GB" dirty="0" err="1" smtClean="0"/>
              <a:t>Markup</a:t>
            </a:r>
            <a:r>
              <a:rPr lang="en-GB" dirty="0" smtClean="0"/>
              <a:t> Language</a:t>
            </a:r>
          </a:p>
          <a:p>
            <a:r>
              <a:rPr lang="en-GB" dirty="0" smtClean="0"/>
              <a:t>Based on SGML</a:t>
            </a:r>
          </a:p>
          <a:p>
            <a:r>
              <a:rPr lang="en-GB" dirty="0" smtClean="0"/>
              <a:t>Invented by Tim Berners-Lee at CERN in 1990</a:t>
            </a:r>
          </a:p>
          <a:p>
            <a:r>
              <a:rPr lang="en-GB" dirty="0" smtClean="0"/>
              <a:t>Currently most web pages use HTML 4</a:t>
            </a:r>
          </a:p>
          <a:p>
            <a:pPr lvl="1"/>
            <a:r>
              <a:rPr lang="en-GB" dirty="0" smtClean="0"/>
              <a:t>standardised 1999</a:t>
            </a:r>
          </a:p>
          <a:p>
            <a:r>
              <a:rPr lang="en-GB" dirty="0" smtClean="0"/>
              <a:t>Many are moving to HTML 5</a:t>
            </a:r>
          </a:p>
          <a:p>
            <a:pPr lvl="1"/>
            <a:r>
              <a:rPr lang="en-GB" dirty="0" smtClean="0"/>
              <a:t>standardised 2014</a:t>
            </a:r>
            <a:endParaRPr lang="en-GB" dirty="0"/>
          </a:p>
        </p:txBody>
      </p:sp>
      <p:sp>
        <p:nvSpPr>
          <p:cNvPr id="4" name="Slide Number Placeholder 3"/>
          <p:cNvSpPr>
            <a:spLocks noGrp="1"/>
          </p:cNvSpPr>
          <p:nvPr>
            <p:ph type="sldNum" sz="quarter" idx="10"/>
          </p:nvPr>
        </p:nvSpPr>
        <p:spPr/>
        <p:txBody>
          <a:bodyPr/>
          <a:lstStyle/>
          <a:p>
            <a:fld id="{8EDCDB19-028C-4658-887C-95A77F68A5D7}" type="slidenum">
              <a:rPr lang="en-GB" smtClean="0"/>
              <a:pPr/>
              <a:t>7</a:t>
            </a:fld>
            <a:endParaRPr lang="en-GB"/>
          </a:p>
        </p:txBody>
      </p:sp>
      <p:sp>
        <p:nvSpPr>
          <p:cNvPr id="5" name="Footer Placeholder 4"/>
          <p:cNvSpPr>
            <a:spLocks noGrp="1"/>
          </p:cNvSpPr>
          <p:nvPr>
            <p:ph type="ftr" sz="quarter" idx="11"/>
          </p:nvPr>
        </p:nvSpPr>
        <p:spPr/>
        <p:txBody>
          <a:bodyPr/>
          <a:lstStyle/>
          <a:p>
            <a:pPr>
              <a:defRPr/>
            </a:pPr>
            <a:endParaRPr lang="en-GB"/>
          </a:p>
        </p:txBody>
      </p:sp>
    </p:spTree>
    <p:extLst>
      <p:ext uri="{BB962C8B-B14F-4D97-AF65-F5344CB8AC3E}">
        <p14:creationId xmlns:p14="http://schemas.microsoft.com/office/powerpoint/2010/main" val="26664176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simple HTML page</a:t>
            </a:r>
            <a:endParaRPr lang="en-GB" dirty="0"/>
          </a:p>
        </p:txBody>
      </p:sp>
      <p:sp>
        <p:nvSpPr>
          <p:cNvPr id="3" name="Content Placeholder 2"/>
          <p:cNvSpPr>
            <a:spLocks noGrp="1"/>
          </p:cNvSpPr>
          <p:nvPr>
            <p:ph idx="1"/>
          </p:nvPr>
        </p:nvSpPr>
        <p:spPr/>
        <p:txBody>
          <a:bodyPr>
            <a:normAutofit fontScale="92500" lnSpcReduction="10000"/>
          </a:bodyPr>
          <a:lstStyle/>
          <a:p>
            <a:pPr marL="0" indent="0">
              <a:buNone/>
            </a:pPr>
            <a:r>
              <a:rPr lang="en-GB" dirty="0"/>
              <a:t>&lt;!</a:t>
            </a:r>
            <a:r>
              <a:rPr lang="en-GB" dirty="0" err="1"/>
              <a:t>doctype</a:t>
            </a:r>
            <a:r>
              <a:rPr lang="en-GB" dirty="0"/>
              <a:t> html&gt;</a:t>
            </a:r>
          </a:p>
          <a:p>
            <a:pPr marL="0" indent="0">
              <a:buNone/>
            </a:pPr>
            <a:r>
              <a:rPr lang="en-GB" dirty="0"/>
              <a:t>&lt;html&gt;</a:t>
            </a:r>
          </a:p>
          <a:p>
            <a:pPr marL="0" indent="0">
              <a:buNone/>
            </a:pPr>
            <a:r>
              <a:rPr lang="en-GB" dirty="0"/>
              <a:t>&lt;head&gt;</a:t>
            </a:r>
          </a:p>
          <a:p>
            <a:pPr marL="0" indent="0">
              <a:buNone/>
            </a:pPr>
            <a:r>
              <a:rPr lang="en-GB" dirty="0"/>
              <a:t>&lt;meta charset="utf-8"&gt;</a:t>
            </a:r>
          </a:p>
          <a:p>
            <a:pPr marL="0" indent="0">
              <a:buNone/>
            </a:pPr>
            <a:r>
              <a:rPr lang="en-GB" dirty="0"/>
              <a:t>&lt;title&gt;Untitled Document&lt;/title&gt;</a:t>
            </a:r>
          </a:p>
          <a:p>
            <a:pPr marL="0" indent="0">
              <a:buNone/>
            </a:pPr>
            <a:r>
              <a:rPr lang="en-GB" dirty="0"/>
              <a:t>&lt;/head</a:t>
            </a:r>
            <a:r>
              <a:rPr lang="en-GB" dirty="0" smtClean="0"/>
              <a:t>&gt;</a:t>
            </a:r>
            <a:endParaRPr lang="en-GB" dirty="0"/>
          </a:p>
          <a:p>
            <a:pPr marL="0" indent="0">
              <a:buNone/>
            </a:pPr>
            <a:r>
              <a:rPr lang="en-GB" dirty="0"/>
              <a:t>&lt;body&gt;</a:t>
            </a:r>
          </a:p>
          <a:p>
            <a:pPr marL="0" indent="0">
              <a:buNone/>
            </a:pPr>
            <a:r>
              <a:rPr lang="en-GB" dirty="0"/>
              <a:t>A simple web page</a:t>
            </a:r>
          </a:p>
          <a:p>
            <a:pPr marL="0" indent="0">
              <a:buNone/>
            </a:pPr>
            <a:r>
              <a:rPr lang="en-GB" dirty="0"/>
              <a:t>&lt;/body&gt;</a:t>
            </a:r>
          </a:p>
          <a:p>
            <a:pPr marL="0" indent="0">
              <a:buNone/>
            </a:pPr>
            <a:r>
              <a:rPr lang="en-GB" dirty="0"/>
              <a:t>&lt;/html&gt;</a:t>
            </a:r>
          </a:p>
        </p:txBody>
      </p:sp>
      <p:sp>
        <p:nvSpPr>
          <p:cNvPr id="4" name="Slide Number Placeholder 3"/>
          <p:cNvSpPr>
            <a:spLocks noGrp="1"/>
          </p:cNvSpPr>
          <p:nvPr>
            <p:ph type="sldNum" sz="quarter" idx="10"/>
          </p:nvPr>
        </p:nvSpPr>
        <p:spPr/>
        <p:txBody>
          <a:bodyPr/>
          <a:lstStyle/>
          <a:p>
            <a:fld id="{E2A009F4-6C13-47A9-B541-ECBC65E3CFF3}" type="slidenum">
              <a:rPr lang="en-GB" smtClean="0"/>
              <a:pPr/>
              <a:t>8</a:t>
            </a:fld>
            <a:endParaRPr lang="en-GB"/>
          </a:p>
        </p:txBody>
      </p:sp>
      <p:sp>
        <p:nvSpPr>
          <p:cNvPr id="5" name="Footer Placeholder 4"/>
          <p:cNvSpPr>
            <a:spLocks noGrp="1"/>
          </p:cNvSpPr>
          <p:nvPr>
            <p:ph type="ftr" sz="quarter" idx="11"/>
          </p:nvPr>
        </p:nvSpPr>
        <p:spPr/>
        <p:txBody>
          <a:bodyPr/>
          <a:lstStyle/>
          <a:p>
            <a:pPr>
              <a:defRPr/>
            </a:pPr>
            <a:endParaRPr lang="en-GB"/>
          </a:p>
        </p:txBody>
      </p:sp>
    </p:spTree>
    <p:extLst>
      <p:ext uri="{BB962C8B-B14F-4D97-AF65-F5344CB8AC3E}">
        <p14:creationId xmlns:p14="http://schemas.microsoft.com/office/powerpoint/2010/main" val="17020775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Common tags</a:t>
            </a:r>
            <a:endParaRPr lang="en-GB" dirty="0"/>
          </a:p>
        </p:txBody>
      </p:sp>
      <p:sp>
        <p:nvSpPr>
          <p:cNvPr id="3" name="Content Placeholder 2"/>
          <p:cNvSpPr>
            <a:spLocks noGrp="1"/>
          </p:cNvSpPr>
          <p:nvPr>
            <p:ph idx="1"/>
          </p:nvPr>
        </p:nvSpPr>
        <p:spPr/>
        <p:txBody>
          <a:bodyPr/>
          <a:lstStyle/>
          <a:p>
            <a:r>
              <a:rPr lang="en-GB" dirty="0" smtClean="0"/>
              <a:t>html head body title</a:t>
            </a:r>
          </a:p>
          <a:p>
            <a:r>
              <a:rPr lang="en-GB" dirty="0" smtClean="0"/>
              <a:t>p h1 h2 h3 h4 h5 h6</a:t>
            </a:r>
          </a:p>
          <a:p>
            <a:r>
              <a:rPr lang="en-GB" dirty="0" err="1" smtClean="0"/>
              <a:t>ul</a:t>
            </a:r>
            <a:r>
              <a:rPr lang="en-GB" dirty="0" smtClean="0"/>
              <a:t> </a:t>
            </a:r>
            <a:r>
              <a:rPr lang="en-GB" dirty="0" err="1" smtClean="0"/>
              <a:t>ol</a:t>
            </a:r>
            <a:r>
              <a:rPr lang="en-GB" dirty="0" smtClean="0"/>
              <a:t> li dl </a:t>
            </a:r>
            <a:r>
              <a:rPr lang="en-GB" dirty="0" err="1" smtClean="0"/>
              <a:t>dt</a:t>
            </a:r>
            <a:r>
              <a:rPr lang="en-GB" dirty="0" smtClean="0"/>
              <a:t> </a:t>
            </a:r>
            <a:r>
              <a:rPr lang="en-GB" dirty="0" err="1" smtClean="0"/>
              <a:t>dd</a:t>
            </a:r>
            <a:endParaRPr lang="en-GB" dirty="0" smtClean="0"/>
          </a:p>
          <a:p>
            <a:r>
              <a:rPr lang="en-GB" dirty="0" smtClean="0"/>
              <a:t>table </a:t>
            </a:r>
            <a:r>
              <a:rPr lang="en-GB" dirty="0" err="1" smtClean="0"/>
              <a:t>tr</a:t>
            </a:r>
            <a:r>
              <a:rPr lang="en-GB" dirty="0" smtClean="0"/>
              <a:t> td </a:t>
            </a:r>
            <a:r>
              <a:rPr lang="en-GB" dirty="0" err="1" smtClean="0"/>
              <a:t>th</a:t>
            </a:r>
            <a:endParaRPr lang="en-GB" dirty="0" smtClean="0"/>
          </a:p>
          <a:p>
            <a:r>
              <a:rPr lang="en-GB" dirty="0" smtClean="0"/>
              <a:t>pre div span</a:t>
            </a:r>
          </a:p>
          <a:p>
            <a:r>
              <a:rPr lang="en-GB" dirty="0" smtClean="0"/>
              <a:t>strong </a:t>
            </a:r>
            <a:r>
              <a:rPr lang="en-GB" dirty="0" err="1" smtClean="0"/>
              <a:t>em</a:t>
            </a:r>
            <a:r>
              <a:rPr lang="en-GB" dirty="0"/>
              <a:t> </a:t>
            </a:r>
            <a:r>
              <a:rPr lang="en-GB" dirty="0" smtClean="0"/>
              <a:t>cite </a:t>
            </a:r>
            <a:r>
              <a:rPr lang="en-GB" dirty="0" err="1" smtClean="0"/>
              <a:t>dfn</a:t>
            </a:r>
            <a:r>
              <a:rPr lang="en-GB" dirty="0" smtClean="0"/>
              <a:t> </a:t>
            </a:r>
            <a:r>
              <a:rPr lang="en-GB" dirty="0" err="1" smtClean="0"/>
              <a:t>samp</a:t>
            </a:r>
            <a:r>
              <a:rPr lang="en-GB" dirty="0" smtClean="0"/>
              <a:t> </a:t>
            </a:r>
          </a:p>
          <a:p>
            <a:r>
              <a:rPr lang="en-GB" dirty="0" err="1" smtClean="0"/>
              <a:t>img</a:t>
            </a:r>
            <a:r>
              <a:rPr lang="en-GB" dirty="0" smtClean="0"/>
              <a:t> </a:t>
            </a:r>
            <a:r>
              <a:rPr lang="en-GB" dirty="0" smtClean="0"/>
              <a:t>object</a:t>
            </a:r>
          </a:p>
          <a:p>
            <a:r>
              <a:rPr lang="en-GB" dirty="0" smtClean="0"/>
              <a:t>a</a:t>
            </a:r>
          </a:p>
          <a:p>
            <a:r>
              <a:rPr lang="en-GB" dirty="0" smtClean="0"/>
              <a:t>form</a:t>
            </a:r>
            <a:endParaRPr lang="en-GB" dirty="0"/>
          </a:p>
        </p:txBody>
      </p:sp>
      <p:sp>
        <p:nvSpPr>
          <p:cNvPr id="4" name="Slide Number Placeholder 3"/>
          <p:cNvSpPr>
            <a:spLocks noGrp="1"/>
          </p:cNvSpPr>
          <p:nvPr>
            <p:ph type="sldNum" sz="quarter" idx="10"/>
          </p:nvPr>
        </p:nvSpPr>
        <p:spPr/>
        <p:txBody>
          <a:bodyPr/>
          <a:lstStyle/>
          <a:p>
            <a:fld id="{E2A009F4-6C13-47A9-B541-ECBC65E3CFF3}" type="slidenum">
              <a:rPr lang="en-GB" smtClean="0"/>
              <a:pPr/>
              <a:t>9</a:t>
            </a:fld>
            <a:endParaRPr lang="en-GB"/>
          </a:p>
        </p:txBody>
      </p:sp>
      <p:sp>
        <p:nvSpPr>
          <p:cNvPr id="5" name="Footer Placeholder 4"/>
          <p:cNvSpPr>
            <a:spLocks noGrp="1"/>
          </p:cNvSpPr>
          <p:nvPr>
            <p:ph type="ftr" sz="quarter" idx="11"/>
          </p:nvPr>
        </p:nvSpPr>
        <p:spPr/>
        <p:txBody>
          <a:bodyPr/>
          <a:lstStyle/>
          <a:p>
            <a:pPr>
              <a:defRPr/>
            </a:pPr>
            <a:endParaRPr lang="en-GB"/>
          </a:p>
        </p:txBody>
      </p:sp>
    </p:spTree>
    <p:extLst>
      <p:ext uri="{BB962C8B-B14F-4D97-AF65-F5344CB8AC3E}">
        <p14:creationId xmlns:p14="http://schemas.microsoft.com/office/powerpoint/2010/main" val="679769098"/>
      </p:ext>
    </p:extLst>
  </p:cSld>
  <p:clrMapOvr>
    <a:masterClrMapping/>
  </p:clrMapOvr>
  <p:timing>
    <p:tnLst>
      <p:par>
        <p:cTn id="1" dur="indefinite" restart="never" nodeType="tmRoot"/>
      </p:par>
    </p:tnLst>
  </p:timing>
</p:sld>
</file>

<file path=ppt/theme/theme1.xml><?xml version="1.0" encoding="utf-8"?>
<a:theme xmlns:a="http://schemas.openxmlformats.org/drawingml/2006/main" name="new prospectus">
  <a:themeElements>
    <a:clrScheme name="new prospectus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new prospectus">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new prospectus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new prospectus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new prospectus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new prospectus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new prospectu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new prospectu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new prospectu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UoP2014.pptx" id="{9601A53F-D39F-4CE3-A74C-7F5878E7A8EE}" vid="{A22A2CDA-7ADD-4847-99BB-4C72565B4B6F}"/>
    </a:ext>
  </a:extLst>
</a:theme>
</file>

<file path=ppt/theme/theme2.xml><?xml version="1.0" encoding="utf-8"?>
<a:theme xmlns:a="http://schemas.openxmlformats.org/drawingml/2006/main" name="1_new prospectus">
  <a:themeElements>
    <a:clrScheme name="new prospectus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new prospectus">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new prospectus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new prospectus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new prospectus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new prospectus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new prospectu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new prospectu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new prospectu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UoP2014.pptx" id="{9601A53F-D39F-4CE3-A74C-7F5878E7A8EE}" vid="{269C69B5-7E8C-486E-934D-822F558DF18B}"/>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UoP2014</Template>
  <TotalTime>185</TotalTime>
  <Words>1340</Words>
  <Application>Microsoft Office PowerPoint</Application>
  <PresentationFormat>On-screen Show (4:3)</PresentationFormat>
  <Paragraphs>260</Paragraphs>
  <Slides>26</Slides>
  <Notes>3</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26</vt:i4>
      </vt:variant>
    </vt:vector>
  </HeadingPairs>
  <TitlesOfParts>
    <vt:vector size="34" baseType="lpstr">
      <vt:lpstr>MS PGothic</vt:lpstr>
      <vt:lpstr>MS PGothic</vt:lpstr>
      <vt:lpstr>Arial</vt:lpstr>
      <vt:lpstr>Calibri</vt:lpstr>
      <vt:lpstr>Times New Roman</vt:lpstr>
      <vt:lpstr>Verdana</vt:lpstr>
      <vt:lpstr>new prospectus</vt:lpstr>
      <vt:lpstr>1_new prospectus</vt:lpstr>
      <vt:lpstr>Webpage design for researchers</vt:lpstr>
      <vt:lpstr>Contents</vt:lpstr>
      <vt:lpstr>What is the web?</vt:lpstr>
      <vt:lpstr>Basic architecture of the web</vt:lpstr>
      <vt:lpstr>What is the web?</vt:lpstr>
      <vt:lpstr>What is HTML?</vt:lpstr>
      <vt:lpstr>History of HTML</vt:lpstr>
      <vt:lpstr>A simple HTML page</vt:lpstr>
      <vt:lpstr>Common tags</vt:lpstr>
      <vt:lpstr>A more complex example</vt:lpstr>
      <vt:lpstr>What is CSS?</vt:lpstr>
      <vt:lpstr>Context of CSS</vt:lpstr>
      <vt:lpstr>Styles and stylesheets</vt:lpstr>
      <vt:lpstr>Style categories (CSS 3)</vt:lpstr>
      <vt:lpstr>Take care</vt:lpstr>
      <vt:lpstr>CSS example</vt:lpstr>
      <vt:lpstr>Applying styles to HTML</vt:lpstr>
      <vt:lpstr>What is JavaScript?</vt:lpstr>
      <vt:lpstr>JavaScript basics</vt:lpstr>
      <vt:lpstr>Simple animation example</vt:lpstr>
      <vt:lpstr>Simple menu example</vt:lpstr>
      <vt:lpstr>Further developments</vt:lpstr>
      <vt:lpstr>What tools can we use?</vt:lpstr>
      <vt:lpstr>Potential tools</vt:lpstr>
      <vt:lpstr>Useful links</vt:lpstr>
      <vt:lpstr>Practical</vt:lpstr>
    </vt:vector>
  </TitlesOfParts>
  <Company>University of Portsmouth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Webpage design for researchers</dc:title>
  <dc:creator>Jim Briggs</dc:creator>
  <cp:lastModifiedBy>Jim Briggs</cp:lastModifiedBy>
  <cp:revision>25</cp:revision>
  <cp:lastPrinted>2014-03-12T13:34:56Z</cp:lastPrinted>
  <dcterms:created xsi:type="dcterms:W3CDTF">2015-01-16T15:57:40Z</dcterms:created>
  <dcterms:modified xsi:type="dcterms:W3CDTF">2015-01-28T11:47:30Z</dcterms:modified>
</cp:coreProperties>
</file>